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8D62-DCD4-4A30-A56A-7E1B5AA0AA0A}" type="datetimeFigureOut">
              <a:rPr lang="en-US" smtClean="0"/>
              <a:pPr/>
              <a:t>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7A8E-2537-4992-B0D9-F4CC799B51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2750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8D62-DCD4-4A30-A56A-7E1B5AA0AA0A}" type="datetimeFigureOut">
              <a:rPr lang="en-US" smtClean="0"/>
              <a:pPr/>
              <a:t>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7A8E-2537-4992-B0D9-F4CC799B51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1439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8D62-DCD4-4A30-A56A-7E1B5AA0AA0A}" type="datetimeFigureOut">
              <a:rPr lang="en-US" smtClean="0"/>
              <a:pPr/>
              <a:t>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7A8E-2537-4992-B0D9-F4CC799B51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9523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8D62-DCD4-4A30-A56A-7E1B5AA0AA0A}" type="datetimeFigureOut">
              <a:rPr lang="en-US" smtClean="0"/>
              <a:pPr/>
              <a:t>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7A8E-2537-4992-B0D9-F4CC799B51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5305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8D62-DCD4-4A30-A56A-7E1B5AA0AA0A}" type="datetimeFigureOut">
              <a:rPr lang="en-US" smtClean="0"/>
              <a:pPr/>
              <a:t>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7A8E-2537-4992-B0D9-F4CC799B51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5004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8D62-DCD4-4A30-A56A-7E1B5AA0AA0A}" type="datetimeFigureOut">
              <a:rPr lang="en-US" smtClean="0"/>
              <a:pPr/>
              <a:t>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7A8E-2537-4992-B0D9-F4CC799B51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1201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8D62-DCD4-4A30-A56A-7E1B5AA0AA0A}" type="datetimeFigureOut">
              <a:rPr lang="en-US" smtClean="0"/>
              <a:pPr/>
              <a:t>2/24/2019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7A8E-2537-4992-B0D9-F4CC799B51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0303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8D62-DCD4-4A30-A56A-7E1B5AA0AA0A}" type="datetimeFigureOut">
              <a:rPr lang="en-US" smtClean="0"/>
              <a:pPr/>
              <a:t>2/24/2019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7A8E-2537-4992-B0D9-F4CC799B51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2605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8D62-DCD4-4A30-A56A-7E1B5AA0AA0A}" type="datetimeFigureOut">
              <a:rPr lang="en-US" smtClean="0"/>
              <a:pPr/>
              <a:t>2/24/2019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7A8E-2537-4992-B0D9-F4CC799B51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2228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8D62-DCD4-4A30-A56A-7E1B5AA0AA0A}" type="datetimeFigureOut">
              <a:rPr lang="en-US" smtClean="0"/>
              <a:pPr/>
              <a:t>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7A8E-2537-4992-B0D9-F4CC799B51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0165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8D62-DCD4-4A30-A56A-7E1B5AA0AA0A}" type="datetimeFigureOut">
              <a:rPr lang="en-US" smtClean="0"/>
              <a:pPr/>
              <a:t>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7A8E-2537-4992-B0D9-F4CC799B51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6078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F8D62-DCD4-4A30-A56A-7E1B5AA0AA0A}" type="datetimeFigureOut">
              <a:rPr lang="en-US" smtClean="0"/>
              <a:pPr/>
              <a:t>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27A8E-2537-4992-B0D9-F4CC799B51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7812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9927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7669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7392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7476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0409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9572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0856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1281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8896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1859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207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8187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783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1" name="Picture 4" descr="slidefi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5600" y="2362201"/>
            <a:ext cx="90424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0663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126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6771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3091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0530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2323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1492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Custom</PresentationFormat>
  <Paragraphs>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NONE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Gheorghe Donea</dc:creator>
  <cp:lastModifiedBy>A</cp:lastModifiedBy>
  <cp:revision>21</cp:revision>
  <dcterms:created xsi:type="dcterms:W3CDTF">2019-02-18T05:33:35Z</dcterms:created>
  <dcterms:modified xsi:type="dcterms:W3CDTF">2019-02-24T18:36:19Z</dcterms:modified>
</cp:coreProperties>
</file>