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9" r:id="rId3"/>
    <p:sldId id="257" r:id="rId4"/>
    <p:sldId id="260" r:id="rId5"/>
    <p:sldId id="275" r:id="rId6"/>
    <p:sldId id="258" r:id="rId7"/>
    <p:sldId id="264" r:id="rId8"/>
    <p:sldId id="263" r:id="rId9"/>
    <p:sldId id="265" r:id="rId10"/>
    <p:sldId id="271" r:id="rId11"/>
    <p:sldId id="266" r:id="rId12"/>
    <p:sldId id="267" r:id="rId13"/>
    <p:sldId id="276" r:id="rId14"/>
    <p:sldId id="268" r:id="rId15"/>
    <p:sldId id="269" r:id="rId16"/>
    <p:sldId id="270" r:id="rId17"/>
    <p:sldId id="272" r:id="rId18"/>
    <p:sldId id="273" r:id="rId19"/>
    <p:sldId id="262" r:id="rId20"/>
    <p:sldId id="274" r:id="rId21"/>
    <p:sldId id="277" r:id="rId22"/>
  </p:sldIdLst>
  <p:sldSz cx="9144000" cy="6858000" type="screen4x3"/>
  <p:notesSz cx="6858000" cy="9144000"/>
  <p:defaultTextStyle>
    <a:defPPr>
      <a:defRPr lang="ro-R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474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CA511A4-7C25-43B6-A239-FFA82F9C15BF}" type="datetimeFigureOut">
              <a:rPr lang="ro-RO"/>
              <a:pPr>
                <a:defRPr/>
              </a:pPr>
              <a:t>11.08.2013</a:t>
            </a:fld>
            <a:endParaRPr lang="ro-RO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o-RO" noProof="0" smtClean="0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 noProof="0" smtClean="0"/>
              <a:t>Faceți clic pentru a edita stilurile de text Coordonator</a:t>
            </a:r>
          </a:p>
          <a:p>
            <a:pPr lvl="1"/>
            <a:r>
              <a:rPr lang="ro-RO" noProof="0" smtClean="0"/>
              <a:t>Al doilea nivel</a:t>
            </a:r>
          </a:p>
          <a:p>
            <a:pPr lvl="2"/>
            <a:r>
              <a:rPr lang="ro-RO" noProof="0" smtClean="0"/>
              <a:t>Al treilea nivel</a:t>
            </a:r>
          </a:p>
          <a:p>
            <a:pPr lvl="3"/>
            <a:r>
              <a:rPr lang="ro-RO" noProof="0" smtClean="0"/>
              <a:t>Al patrulea nivel</a:t>
            </a:r>
          </a:p>
          <a:p>
            <a:pPr lvl="4"/>
            <a:r>
              <a:rPr lang="ro-RO" noProof="0" smtClean="0"/>
              <a:t>Al cincilea nivel</a:t>
            </a:r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4AE9EC5-8133-49D4-B03C-3EFCECC3692F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ubstituent imagine diapozitiv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Substituent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o-RO" smtClean="0"/>
          </a:p>
        </p:txBody>
      </p:sp>
      <p:sp>
        <p:nvSpPr>
          <p:cNvPr id="23556" name="Substituent număr diapozitiv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C94C5E8-B0E4-4325-8070-22A02FE869AD}" type="slidenum">
              <a:rPr lang="ro-RO" smtClean="0"/>
              <a:pPr/>
              <a:t>20</a:t>
            </a:fld>
            <a:endParaRPr lang="ro-RO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ro-RO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 smtClean="0"/>
              <a:t>Faceți clic pentru editarea stilului de subtitlu al coordonatorului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78E88-C53B-43B5-9271-5F8B0BEC0A1C}" type="datetimeFigureOut">
              <a:rPr lang="ro-RO"/>
              <a:pPr>
                <a:defRPr/>
              </a:pPr>
              <a:t>11.08.2013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73F9A-0300-497F-AD86-F7A9270EEAB9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  <p:transition>
    <p:plu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ro-RO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DF19C-2437-4CF9-867C-EF37E0F9E212}" type="datetimeFigureOut">
              <a:rPr lang="ro-RO"/>
              <a:pPr>
                <a:defRPr/>
              </a:pPr>
              <a:t>11.08.2013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E229A-F97F-4D0E-B6ED-BA3D08BA42C4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  <p:transition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o-RO" smtClean="0"/>
              <a:t>Faceți clic pentru a edita stilul de titlu Coordonator</a:t>
            </a:r>
            <a:endParaRPr lang="ro-RO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19C82-E423-4DA3-8CA3-60AE8EE3AD60}" type="datetimeFigureOut">
              <a:rPr lang="ro-RO"/>
              <a:pPr>
                <a:defRPr/>
              </a:pPr>
              <a:t>11.08.2013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A39AE-AD1F-46E5-938A-ACC6330C9B42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  <p:transition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AFB93-E050-4FF7-A0F8-8BA64D73F3CD}" type="datetimeFigureOut">
              <a:rPr lang="ro-RO"/>
              <a:pPr>
                <a:defRPr/>
              </a:pPr>
              <a:t>11.08.2013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34DFE-1B42-4B45-A598-575F7C5A03E0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  <p:transition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o-RO" smtClean="0"/>
              <a:t>Faceți clic pentru a edita stilul de titlu Coordonator</a:t>
            </a:r>
            <a:endParaRPr lang="ro-RO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F881B-C869-4D82-8C4C-CDBA3BBFA225}" type="datetimeFigureOut">
              <a:rPr lang="ro-RO"/>
              <a:pPr>
                <a:defRPr/>
              </a:pPr>
              <a:t>11.08.2013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AB6F3-29FE-4EF5-8A01-49BC5BA09ACB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  <p:transition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5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2152A-E46F-4583-B791-C4C5B12BF107}" type="datetimeFigureOut">
              <a:rPr lang="ro-RO"/>
              <a:pPr>
                <a:defRPr/>
              </a:pPr>
              <a:t>11.08.2013</a:t>
            </a:fld>
            <a:endParaRPr lang="ro-RO"/>
          </a:p>
        </p:txBody>
      </p:sp>
      <p:sp>
        <p:nvSpPr>
          <p:cNvPr id="6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1062A-EDAD-4E17-8635-59B7224A7E8C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  <p:transition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o-RO" smtClean="0"/>
              <a:t>Faceți clic pentru a edita stilul de titlu Coordonator</a:t>
            </a:r>
            <a:endParaRPr lang="ro-RO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7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9209B-7D8C-4C11-B0B0-0E81638BF088}" type="datetimeFigureOut">
              <a:rPr lang="ro-RO"/>
              <a:pPr>
                <a:defRPr/>
              </a:pPr>
              <a:t>11.08.2013</a:t>
            </a:fld>
            <a:endParaRPr lang="ro-RO"/>
          </a:p>
        </p:txBody>
      </p:sp>
      <p:sp>
        <p:nvSpPr>
          <p:cNvPr id="8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9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DF57C-251A-4D67-BA6B-7BB86E97E75F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  <p:transition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ro-RO"/>
          </a:p>
        </p:txBody>
      </p:sp>
      <p:sp>
        <p:nvSpPr>
          <p:cNvPr id="3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162AB-BA97-4FC7-A7C4-F3AEB9597E45}" type="datetimeFigureOut">
              <a:rPr lang="ro-RO"/>
              <a:pPr>
                <a:defRPr/>
              </a:pPr>
              <a:t>11.08.2013</a:t>
            </a:fld>
            <a:endParaRPr lang="ro-RO"/>
          </a:p>
        </p:txBody>
      </p:sp>
      <p:sp>
        <p:nvSpPr>
          <p:cNvPr id="4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4E377-0F0C-4BAF-9239-A7B5116861B0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  <p:transition>
    <p:plu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01E6E-0DDB-455A-BFF8-7F03BD752DEE}" type="datetimeFigureOut">
              <a:rPr lang="ro-RO"/>
              <a:pPr>
                <a:defRPr/>
              </a:pPr>
              <a:t>11.08.2013</a:t>
            </a:fld>
            <a:endParaRPr lang="ro-RO"/>
          </a:p>
        </p:txBody>
      </p:sp>
      <p:sp>
        <p:nvSpPr>
          <p:cNvPr id="3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4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6D710-62A9-4048-8E3B-451CA40C1609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  <p:transition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 smtClean="0"/>
              <a:t>Faceți clic pentru a edita stilul de titlu Coordonator</a:t>
            </a:r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5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12727-5200-4100-9A3A-B581F7F46841}" type="datetimeFigureOut">
              <a:rPr lang="ro-RO"/>
              <a:pPr>
                <a:defRPr/>
              </a:pPr>
              <a:t>11.08.2013</a:t>
            </a:fld>
            <a:endParaRPr lang="ro-RO"/>
          </a:p>
        </p:txBody>
      </p:sp>
      <p:sp>
        <p:nvSpPr>
          <p:cNvPr id="6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DF287-E7E1-40DD-9BF9-BC51C373CFF4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  <p:transition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 smtClean="0"/>
              <a:t>Faceți clic pentru a edita stilul de titlu Coordonator</a:t>
            </a:r>
            <a:endParaRPr lang="ro-RO"/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o-RO" noProof="0" smtClean="0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5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BBCC4-18E2-4638-8806-4A4EE658CDE9}" type="datetimeFigureOut">
              <a:rPr lang="ro-RO"/>
              <a:pPr>
                <a:defRPr/>
              </a:pPr>
              <a:t>11.08.2013</a:t>
            </a:fld>
            <a:endParaRPr lang="ro-RO"/>
          </a:p>
        </p:txBody>
      </p:sp>
      <p:sp>
        <p:nvSpPr>
          <p:cNvPr id="6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3418A-2D0E-4556-A6D7-9DCC14ACA4AA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  <p:transition>
    <p:plu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ubstituent titlu 1"/>
          <p:cNvSpPr>
            <a:spLocks noGrp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o-RO" smtClean="0"/>
              <a:t>Faceți clic pentru a edita stilul de titlu Coordonator</a:t>
            </a:r>
          </a:p>
        </p:txBody>
      </p:sp>
      <p:sp>
        <p:nvSpPr>
          <p:cNvPr id="1027" name="Substituent text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D7B100-F27E-4B17-BB9A-B4689ECBEB0E}" type="datetimeFigureOut">
              <a:rPr lang="ro-RO"/>
              <a:pPr>
                <a:defRPr/>
              </a:pPr>
              <a:t>11.08.2013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9F5488-54D0-4FE0-B072-BA4F182DED95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lus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f-mania.net/animated-signatures/shared-figurines_u_1208_2e590447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hyperlink" Target="http://www.gif-mania.net/animated-signatures/shared-figurines_u_1302_35debeaa.html" TargetMode="Externa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f-mania.net/animated-signatures/shared-figurines_u_1302_35debeaa.html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f-mania.net/animated-signatures/shared-figurines_u_1302_35debeaa.html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gif"/><Relationship Id="rId5" Type="http://schemas.openxmlformats.org/officeDocument/2006/relationships/hyperlink" Target="http://www.gif-mania.net/animated-signatures/shared-figurines_u_1306_ce0f76a0.html" TargetMode="External"/><Relationship Id="rId4" Type="http://schemas.openxmlformats.org/officeDocument/2006/relationships/image" Target="../media/image23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if-mania.net/animated-signatures/shared-figurines_u_1110_21828a26.html" TargetMode="External"/><Relationship Id="rId3" Type="http://schemas.openxmlformats.org/officeDocument/2006/relationships/image" Target="../media/image29.jpeg"/><Relationship Id="rId7" Type="http://schemas.openxmlformats.org/officeDocument/2006/relationships/image" Target="../media/image3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if-mania.net/animated-signatures/shared-figurines_u_1108_55259f71.html" TargetMode="External"/><Relationship Id="rId11" Type="http://schemas.openxmlformats.org/officeDocument/2006/relationships/image" Target="../media/image33.gif"/><Relationship Id="rId5" Type="http://schemas.openxmlformats.org/officeDocument/2006/relationships/image" Target="../media/image30.gif"/><Relationship Id="rId10" Type="http://schemas.openxmlformats.org/officeDocument/2006/relationships/hyperlink" Target="http://www.gif-mania.net/animated-signatures/shared-figurines_u_1302_35debeaa.html" TargetMode="External"/><Relationship Id="rId4" Type="http://schemas.openxmlformats.org/officeDocument/2006/relationships/hyperlink" Target="http://www.gif-mania.net/animated-signatures/shared-figurines_u_1110_a0a57526.html" TargetMode="External"/><Relationship Id="rId9" Type="http://schemas.openxmlformats.org/officeDocument/2006/relationships/image" Target="../media/image32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gif"/><Relationship Id="rId3" Type="http://schemas.openxmlformats.org/officeDocument/2006/relationships/image" Target="../media/image35.jpeg"/><Relationship Id="rId7" Type="http://schemas.openxmlformats.org/officeDocument/2006/relationships/hyperlink" Target="http://www.gif-mania.net/animated-signatures/shared-figurines_u_1108_9bea8a11.html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gif"/><Relationship Id="rId5" Type="http://schemas.openxmlformats.org/officeDocument/2006/relationships/image" Target="../media/image36.gif"/><Relationship Id="rId4" Type="http://schemas.openxmlformats.org/officeDocument/2006/relationships/hyperlink" Target="http://www.gif-mania.net/animated-signatures/shared-figurines_u_1302_35debeaa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f-mania.net/animated-signatures/shared-figurines_u_1302_35debeaa.html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f-mania.net/animated-signatures/shared-figurines_u_1204_89855dd8.html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gif"/><Relationship Id="rId5" Type="http://schemas.openxmlformats.org/officeDocument/2006/relationships/hyperlink" Target="http://www.gif-mania.net/animated-signatures/shared-figurines_u_1302_35debeaa.html" TargetMode="External"/><Relationship Id="rId4" Type="http://schemas.openxmlformats.org/officeDocument/2006/relationships/image" Target="../media/image4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f-mania.net/animated-signatures/shared-figurines_u_1302_35debeaa.html" TargetMode="Externa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f-mania.net/animated-signatures/shared-figurines_u_1205_126218ce.html" TargetMode="External"/><Relationship Id="rId7" Type="http://schemas.openxmlformats.org/officeDocument/2006/relationships/image" Target="../media/image49.gif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if-mania.net/animated-signatures/shared-figurines_u_1302_35debeaa.html" TargetMode="External"/><Relationship Id="rId5" Type="http://schemas.openxmlformats.org/officeDocument/2006/relationships/image" Target="../media/image48.gif"/><Relationship Id="rId4" Type="http://schemas.openxmlformats.org/officeDocument/2006/relationships/image" Target="../media/image4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f-mania.net/animated-signatures/shared-figurines_u_1302_35debeaa.html" TargetMode="Externa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f-mania.net/animated-signatures/shared-figurines_u_1302_35debeaa.html" TargetMode="Externa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f-mania.net/animated-signatures/shared-figurines_u_1302_35debeaa.html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if-mania.net/animated-signatures/shared-figurines_u_1305_f11aa767.html" TargetMode="External"/><Relationship Id="rId13" Type="http://schemas.openxmlformats.org/officeDocument/2006/relationships/hyperlink" Target="http://www.gif-mania.net/animated-signatures/shared-figurines_u_1302_35debeaa.html" TargetMode="External"/><Relationship Id="rId3" Type="http://schemas.openxmlformats.org/officeDocument/2006/relationships/image" Target="../media/image52.jpeg"/><Relationship Id="rId7" Type="http://schemas.openxmlformats.org/officeDocument/2006/relationships/image" Target="../media/image54.gif"/><Relationship Id="rId12" Type="http://schemas.openxmlformats.org/officeDocument/2006/relationships/image" Target="../media/image5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if-mania.net/animated-signatures/shared-figurines_u_0910_bb01fe21.html" TargetMode="External"/><Relationship Id="rId11" Type="http://schemas.openxmlformats.org/officeDocument/2006/relationships/hyperlink" Target="http://www.gif-mania.net/animated-signatures/shared-figurines_u_1302_59a226d2.html" TargetMode="External"/><Relationship Id="rId5" Type="http://schemas.openxmlformats.org/officeDocument/2006/relationships/image" Target="../media/image53.gif"/><Relationship Id="rId15" Type="http://schemas.openxmlformats.org/officeDocument/2006/relationships/image" Target="../media/image59.gif"/><Relationship Id="rId10" Type="http://schemas.openxmlformats.org/officeDocument/2006/relationships/image" Target="../media/image56.png"/><Relationship Id="rId4" Type="http://schemas.openxmlformats.org/officeDocument/2006/relationships/hyperlink" Target="http://www.gif-mania.net/animated-signatures/shared-figurines_u_1305_2f34aca3.html" TargetMode="External"/><Relationship Id="rId9" Type="http://schemas.openxmlformats.org/officeDocument/2006/relationships/image" Target="../media/image55.png"/><Relationship Id="rId14" Type="http://schemas.openxmlformats.org/officeDocument/2006/relationships/image" Target="../media/image58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f-mania.net/animated-signatures/shared-figurines_u_1302_35debeaa.htm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f-mania.net/animated-signatures/shared-figurines_u_1302_35debeaa.html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f-mania.net/animated-signatures/shared-figurines_u_1302_35debeaa.html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f-mania.net/animated-signatures/shared-figurines_u_1302_35debeaa.html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f-mania.net/animated-signatures/shared-figurines_u_1302_35debeaa.html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f-mania.net/animated-signatures/shared-figurines_u_1107_501046db.html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hyperlink" Target="http://www.gif-mania.net/animated-signatures/shared-figurines_u_1302_35debeaa.html" TargetMode="Externa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f-mania.net/animated-signatures/shared-figurines_u_1302_35debeaa.html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hyperlink" Target="http://www.gif-mania.net/animated-signatures/shared-figurines_u_1111_5cefc126.html" TargetMode="External"/><Relationship Id="rId4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270" y="2"/>
            <a:ext cx="912773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setăText 4"/>
          <p:cNvSpPr txBox="1"/>
          <p:nvPr/>
        </p:nvSpPr>
        <p:spPr>
          <a:xfrm rot="19264405">
            <a:off x="-525861" y="401527"/>
            <a:ext cx="6167217" cy="4826181"/>
          </a:xfrm>
          <a:prstGeom prst="rect">
            <a:avLst/>
          </a:prstGeom>
          <a:noFill/>
        </p:spPr>
        <p:txBody>
          <a:bodyPr>
            <a:prstTxWarp prst="textArchUpPour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rgbClr val="FFFF00"/>
                </a:solidFill>
                <a:latin typeface="Georgia" pitchFamily="18" charset="0"/>
                <a:cs typeface="+mn-cs"/>
              </a:rPr>
              <a:t>“</a:t>
            </a:r>
            <a:r>
              <a:rPr lang="en-US" sz="5400" b="1" i="1" dirty="0" smtClean="0">
                <a:solidFill>
                  <a:srgbClr val="FFFF00"/>
                </a:solidFill>
                <a:latin typeface="Georgia" pitchFamily="18" charset="0"/>
                <a:cs typeface="+mn-cs"/>
              </a:rPr>
              <a:t>S</a:t>
            </a:r>
            <a:r>
              <a:rPr lang="en-US" sz="4400" b="1" i="1" dirty="0" smtClean="0">
                <a:solidFill>
                  <a:srgbClr val="FFFF00"/>
                </a:solidFill>
                <a:latin typeface="Georgia" pitchFamily="18" charset="0"/>
                <a:cs typeface="+mn-cs"/>
              </a:rPr>
              <a:t>tar</a:t>
            </a:r>
            <a:r>
              <a:rPr lang="en-US" sz="3200" b="1" i="1" dirty="0">
                <a:solidFill>
                  <a:srgbClr val="FFFF00"/>
                </a:solidFill>
                <a:latin typeface="Georgia" pitchFamily="18" charset="0"/>
                <a:cs typeface="+mn-cs"/>
              </a:rPr>
              <a:t>”</a:t>
            </a:r>
            <a:r>
              <a:rPr lang="en-US" sz="4400" b="1" i="1" dirty="0">
                <a:solidFill>
                  <a:srgbClr val="FFFF00"/>
                </a:solidFill>
                <a:latin typeface="Georgia" pitchFamily="18" charset="0"/>
                <a:cs typeface="+mn-cs"/>
              </a:rPr>
              <a:t> </a:t>
            </a:r>
          </a:p>
        </p:txBody>
      </p:sp>
      <p:sp>
        <p:nvSpPr>
          <p:cNvPr id="9" name="CasetăText 8"/>
          <p:cNvSpPr txBox="1"/>
          <p:nvPr/>
        </p:nvSpPr>
        <p:spPr>
          <a:xfrm rot="1323680">
            <a:off x="5642874" y="987505"/>
            <a:ext cx="3555350" cy="2971724"/>
          </a:xfrm>
          <a:prstGeom prst="rect">
            <a:avLst/>
          </a:prstGeom>
          <a:noFill/>
        </p:spPr>
        <p:txBody>
          <a:bodyPr>
            <a:prstTxWarp prst="textInflateBottom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>
                <a:solidFill>
                  <a:srgbClr val="FFFF00"/>
                </a:solidFill>
                <a:latin typeface="Georgia" pitchFamily="18" charset="0"/>
                <a:cs typeface="+mn-cs"/>
              </a:rPr>
              <a:t>St</a:t>
            </a:r>
            <a:r>
              <a:rPr lang="ro-RO" sz="2800" b="1" i="1" dirty="0">
                <a:solidFill>
                  <a:srgbClr val="FFFF00"/>
                </a:solidFill>
                <a:latin typeface="Georgia" pitchFamily="18" charset="0"/>
                <a:cs typeface="+mn-cs"/>
              </a:rPr>
              <a:t>ă</a:t>
            </a:r>
            <a:r>
              <a:rPr lang="en-US" sz="2800" b="1" i="1" dirty="0">
                <a:solidFill>
                  <a:srgbClr val="FFFF00"/>
                </a:solidFill>
                <a:latin typeface="Georgia" pitchFamily="18" charset="0"/>
                <a:cs typeface="+mn-cs"/>
              </a:rPr>
              <a:t>p</a:t>
            </a:r>
            <a:r>
              <a:rPr lang="ro-RO" sz="2800" b="1" i="1" dirty="0">
                <a:solidFill>
                  <a:srgbClr val="FFFF00"/>
                </a:solidFill>
                <a:latin typeface="Georgia" pitchFamily="18" charset="0"/>
                <a:cs typeface="+mn-cs"/>
              </a:rPr>
              <a:t>î</a:t>
            </a:r>
            <a:r>
              <a:rPr lang="en-US" sz="2800" b="1" i="1" dirty="0" err="1">
                <a:solidFill>
                  <a:srgbClr val="FFFF00"/>
                </a:solidFill>
                <a:latin typeface="Georgia" pitchFamily="18" charset="0"/>
                <a:cs typeface="+mn-cs"/>
              </a:rPr>
              <a:t>nul</a:t>
            </a:r>
            <a:endParaRPr lang="en-US" sz="2800" b="1" i="1" dirty="0">
              <a:solidFill>
                <a:srgbClr val="FFFF00"/>
              </a:solidFill>
              <a:latin typeface="Georgia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 smtClean="0">
                <a:solidFill>
                  <a:srgbClr val="FFFF00"/>
                </a:solidFill>
                <a:latin typeface="Georgia" pitchFamily="18" charset="0"/>
                <a:cs typeface="+mn-cs"/>
              </a:rPr>
              <a:t>  </a:t>
            </a:r>
            <a:r>
              <a:rPr lang="ro-RO" sz="2800" b="1" i="1" dirty="0" smtClean="0">
                <a:solidFill>
                  <a:srgbClr val="FFFF00"/>
                </a:solidFill>
                <a:latin typeface="Georgia" pitchFamily="18" charset="0"/>
                <a:cs typeface="+mn-cs"/>
              </a:rPr>
              <a:t>i</a:t>
            </a:r>
            <a:r>
              <a:rPr lang="en-US" sz="2800" b="1" i="1" dirty="0" err="1">
                <a:solidFill>
                  <a:srgbClr val="FFFF00"/>
                </a:solidFill>
                <a:latin typeface="Georgia" pitchFamily="18" charset="0"/>
                <a:cs typeface="+mn-cs"/>
              </a:rPr>
              <a:t>nimii</a:t>
            </a:r>
            <a:endParaRPr lang="ro-RO" sz="2800" b="1" i="1" dirty="0">
              <a:solidFill>
                <a:srgbClr val="FFFF00"/>
              </a:solidFill>
              <a:latin typeface="Georgia" pitchFamily="18" charset="0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o-RO" sz="2800" b="1" i="1" dirty="0">
              <a:solidFill>
                <a:srgbClr val="FFFF00"/>
              </a:solidFill>
              <a:latin typeface="Georgia" pitchFamily="18" charset="0"/>
              <a:cs typeface="+mn-cs"/>
            </a:endParaRPr>
          </a:p>
        </p:txBody>
      </p:sp>
      <p:sp>
        <p:nvSpPr>
          <p:cNvPr id="2056" name="Dreptunghi 7"/>
          <p:cNvSpPr>
            <a:spLocks noChangeArrowheads="1"/>
          </p:cNvSpPr>
          <p:nvPr/>
        </p:nvSpPr>
        <p:spPr bwMode="auto">
          <a:xfrm>
            <a:off x="428596" y="5715016"/>
            <a:ext cx="194796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i="1" dirty="0" err="1">
                <a:solidFill>
                  <a:srgbClr val="FFFF00"/>
                </a:solidFill>
                <a:latin typeface="Georgia" pitchFamily="18" charset="0"/>
              </a:rPr>
              <a:t>averio</a:t>
            </a:r>
            <a:r>
              <a:rPr lang="en-US" sz="1200" b="1" i="1" dirty="0">
                <a:solidFill>
                  <a:srgbClr val="FFFF00"/>
                </a:solidFill>
                <a:latin typeface="Georgia" pitchFamily="18" charset="0"/>
              </a:rPr>
              <a:t> 13@yahoo.com</a:t>
            </a:r>
            <a:endParaRPr lang="ro-RO" sz="1200" b="1" i="1" dirty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11" name="Picture 21" descr="u_1208_2e590447">
            <a:hlinkClick r:id="rId3" tooltip="u_1208_2e590447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429132"/>
            <a:ext cx="1500197" cy="1289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2" descr="u_1302_35debeaa">
            <a:hlinkClick r:id="rId5" tooltip="u_1302_35debeaa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8250501">
            <a:off x="3954479" y="23634"/>
            <a:ext cx="1099310" cy="989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776"/>
            <a:ext cx="9144000" cy="685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67" name="CasetăText 2"/>
          <p:cNvSpPr txBox="1">
            <a:spLocks noChangeArrowheads="1"/>
          </p:cNvSpPr>
          <p:nvPr/>
        </p:nvSpPr>
        <p:spPr bwMode="auto">
          <a:xfrm>
            <a:off x="1500189" y="5429251"/>
            <a:ext cx="49291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i="1">
                <a:solidFill>
                  <a:srgbClr val="92D050"/>
                </a:solidFill>
                <a:latin typeface="Georgia" pitchFamily="18" charset="0"/>
              </a:rPr>
              <a:t>Plecam in </a:t>
            </a:r>
            <a:r>
              <a:rPr lang="en-US" sz="1400" b="1" i="1">
                <a:latin typeface="Georgia" pitchFamily="18" charset="0"/>
              </a:rPr>
              <a:t>vacanta, sa ne odihnim. </a:t>
            </a:r>
          </a:p>
          <a:p>
            <a:pPr algn="ctr"/>
            <a:r>
              <a:rPr lang="en-US" sz="1400" b="1" i="1">
                <a:solidFill>
                  <a:srgbClr val="92D050"/>
                </a:solidFill>
                <a:latin typeface="Georgia" pitchFamily="18" charset="0"/>
              </a:rPr>
              <a:t>Intrebi ce am </a:t>
            </a:r>
            <a:r>
              <a:rPr lang="en-US" sz="1400" b="1" i="1">
                <a:latin typeface="Georgia" pitchFamily="18" charset="0"/>
              </a:rPr>
              <a:t>facut eu? Ce stiu mai bine:</a:t>
            </a:r>
            <a:r>
              <a:rPr lang="ro-RO" sz="1400" b="1" i="1">
                <a:latin typeface="Georgia" pitchFamily="18" charset="0"/>
              </a:rPr>
              <a:t> </a:t>
            </a:r>
            <a:r>
              <a:rPr lang="en-US" sz="1400" b="1" i="1">
                <a:latin typeface="Georgia" pitchFamily="18" charset="0"/>
              </a:rPr>
              <a:t>i-am iubit,  asteptat, am avut rabdare si m-am jucat </a:t>
            </a:r>
            <a:r>
              <a:rPr lang="ro-RO" sz="1400" b="1" i="1">
                <a:latin typeface="Georgia" pitchFamily="18" charset="0"/>
              </a:rPr>
              <a:t>. </a:t>
            </a:r>
          </a:p>
          <a:p>
            <a:pPr algn="ctr"/>
            <a:r>
              <a:rPr lang="ro-RO" sz="1400" b="1" i="1">
                <a:latin typeface="Georgia" pitchFamily="18" charset="0"/>
              </a:rPr>
              <a:t>Nici nu stii ce greu este cind astepti!</a:t>
            </a:r>
          </a:p>
        </p:txBody>
      </p:sp>
      <p:pic>
        <p:nvPicPr>
          <p:cNvPr id="8" name="Picture 32" descr="u_1302_35debeaa">
            <a:hlinkClick r:id="rId3" tooltip="u_1302_35debeaa"/>
          </p:cNvPr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0249062">
            <a:off x="653160" y="1451924"/>
            <a:ext cx="571504" cy="720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2" descr="u_1302_35debeaa">
            <a:hlinkClick r:id="rId3" tooltip="u_1302_35debeaa"/>
          </p:cNvPr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357291" y="476229"/>
            <a:ext cx="518761" cy="654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2" descr="u_1302_35debeaa">
            <a:hlinkClick r:id="rId3" tooltip="u_1302_35debeaa"/>
          </p:cNvPr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9781214">
            <a:off x="2443955" y="317682"/>
            <a:ext cx="508211" cy="640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2"/>
          <a:srcRect l="2930" r="-342" b="7331"/>
          <a:stretch>
            <a:fillRect/>
          </a:stretch>
        </p:blipFill>
        <p:spPr bwMode="auto">
          <a:xfrm>
            <a:off x="0" y="0"/>
            <a:ext cx="9501222" cy="714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91" name="CasetăText 2"/>
          <p:cNvSpPr txBox="1">
            <a:spLocks noChangeArrowheads="1"/>
          </p:cNvSpPr>
          <p:nvPr/>
        </p:nvSpPr>
        <p:spPr bwMode="auto">
          <a:xfrm>
            <a:off x="3214688" y="5810252"/>
            <a:ext cx="2286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Georgia" pitchFamily="18" charset="0"/>
              </a:rPr>
              <a:t>Prieteni de vacanta.</a:t>
            </a:r>
            <a:endParaRPr lang="ro-RO" sz="1400" b="1" i="1">
              <a:latin typeface="Georgia" pitchFamily="18" charset="0"/>
            </a:endParaRPr>
          </a:p>
        </p:txBody>
      </p:sp>
      <p:pic>
        <p:nvPicPr>
          <p:cNvPr id="7" name="Picture 32" descr="u_1302_35debeaa">
            <a:hlinkClick r:id="rId3" tooltip="u_1302_35debeaa"/>
          </p:cNvPr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29521" y="1238235"/>
            <a:ext cx="571497" cy="720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8" descr="u_1306_ce0f76a0">
            <a:hlinkClick r:id="rId5" tooltip="u_1306_ce0f76a0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49" y="3238499"/>
            <a:ext cx="1304925" cy="1892301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83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setăText 3"/>
          <p:cNvSpPr txBox="1"/>
          <p:nvPr/>
        </p:nvSpPr>
        <p:spPr>
          <a:xfrm>
            <a:off x="5286380" y="5715016"/>
            <a:ext cx="3714776" cy="73866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ffectLst>
            <a:softEdge rad="12700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i="1" dirty="0">
                <a:latin typeface="Georgia" pitchFamily="18" charset="0"/>
                <a:cs typeface="+mn-cs"/>
              </a:rPr>
              <a:t>Sa </a:t>
            </a:r>
            <a:r>
              <a:rPr lang="en-US" sz="1400" b="1" i="1" dirty="0" err="1">
                <a:latin typeface="Georgia" pitchFamily="18" charset="0"/>
                <a:cs typeface="+mn-cs"/>
              </a:rPr>
              <a:t>mai</a:t>
            </a:r>
            <a:r>
              <a:rPr lang="en-US" sz="1400" b="1" i="1" dirty="0">
                <a:latin typeface="Georgia" pitchFamily="18" charset="0"/>
                <a:cs typeface="+mn-cs"/>
              </a:rPr>
              <a:t> </a:t>
            </a:r>
            <a:r>
              <a:rPr lang="en-US" sz="1400" b="1" i="1" dirty="0" err="1">
                <a:latin typeface="Georgia" pitchFamily="18" charset="0"/>
                <a:cs typeface="+mn-cs"/>
              </a:rPr>
              <a:t>spuna</a:t>
            </a:r>
            <a:r>
              <a:rPr lang="en-US" sz="1400" b="1" i="1" dirty="0">
                <a:latin typeface="Georgia" pitchFamily="18" charset="0"/>
                <a:cs typeface="+mn-cs"/>
              </a:rPr>
              <a:t> </a:t>
            </a:r>
            <a:r>
              <a:rPr lang="en-US" sz="1400" b="1" i="1" dirty="0" err="1">
                <a:latin typeface="Georgia" pitchFamily="18" charset="0"/>
                <a:cs typeface="+mn-cs"/>
              </a:rPr>
              <a:t>cineva</a:t>
            </a:r>
            <a:r>
              <a:rPr lang="en-US" sz="1400" b="1" i="1" dirty="0">
                <a:latin typeface="Georgia" pitchFamily="18" charset="0"/>
                <a:cs typeface="+mn-cs"/>
              </a:rPr>
              <a:t> ca nu </a:t>
            </a:r>
            <a:r>
              <a:rPr lang="en-US" sz="1400" b="1" i="1" dirty="0" err="1">
                <a:latin typeface="Georgia" pitchFamily="18" charset="0"/>
                <a:cs typeface="+mn-cs"/>
              </a:rPr>
              <a:t>fac</a:t>
            </a:r>
            <a:r>
              <a:rPr lang="en-US" sz="1400" b="1" i="1" dirty="0">
                <a:latin typeface="Georgia" pitchFamily="18" charset="0"/>
                <a:cs typeface="+mn-cs"/>
              </a:rPr>
              <a:t> </a:t>
            </a:r>
            <a:r>
              <a:rPr lang="en-US" sz="1400" b="1" i="1" dirty="0" err="1">
                <a:latin typeface="Georgia" pitchFamily="18" charset="0"/>
                <a:cs typeface="+mn-cs"/>
              </a:rPr>
              <a:t>nimic</a:t>
            </a:r>
            <a:r>
              <a:rPr lang="en-US" sz="1400" b="1" i="1" dirty="0">
                <a:latin typeface="Georgia" pitchFamily="18" charset="0"/>
                <a:cs typeface="+mn-cs"/>
              </a:rPr>
              <a:t> </a:t>
            </a:r>
            <a:r>
              <a:rPr lang="ro-RO" sz="1400" b="1" i="1" dirty="0">
                <a:latin typeface="Georgia" pitchFamily="18" charset="0"/>
                <a:cs typeface="+mn-cs"/>
              </a:rPr>
              <a:t>.</a:t>
            </a:r>
            <a:r>
              <a:rPr lang="en-US" sz="1400" b="1" i="1" dirty="0">
                <a:latin typeface="Georgia" pitchFamily="18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i="1" dirty="0" err="1">
                <a:latin typeface="Georgia" pitchFamily="18" charset="0"/>
                <a:cs typeface="+mn-cs"/>
              </a:rPr>
              <a:t>Eu</a:t>
            </a:r>
            <a:r>
              <a:rPr lang="en-US" sz="1400" b="1" i="1" dirty="0">
                <a:latin typeface="Georgia" pitchFamily="18" charset="0"/>
                <a:cs typeface="+mn-cs"/>
              </a:rPr>
              <a:t>…</a:t>
            </a:r>
            <a:r>
              <a:rPr lang="en-US" sz="1400" b="1" i="1" dirty="0" err="1">
                <a:latin typeface="Georgia" pitchFamily="18" charset="0"/>
                <a:cs typeface="+mn-cs"/>
              </a:rPr>
              <a:t>pazesc</a:t>
            </a:r>
            <a:r>
              <a:rPr lang="en-US" sz="1400" b="1" i="1" dirty="0">
                <a:latin typeface="Georgia" pitchFamily="18" charset="0"/>
                <a:cs typeface="+mn-cs"/>
              </a:rPr>
              <a:t>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o-RO" sz="1400" b="1" i="1" dirty="0">
              <a:latin typeface="Georgia" pitchFamily="18" charset="0"/>
              <a:cs typeface="+mn-cs"/>
            </a:endParaRPr>
          </a:p>
        </p:txBody>
      </p:sp>
      <p:pic>
        <p:nvPicPr>
          <p:cNvPr id="13319" name="Picture 8" descr="u_1110_a0a57526">
            <a:hlinkClick r:id="rId4" tooltip="u_1110_a0a57526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1414464" y="6000751"/>
            <a:ext cx="5857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11" descr="u_1108_55259f71">
            <a:hlinkClick r:id="rId6" tooltip="u_1108_55259f71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72439" y="1"/>
            <a:ext cx="928687" cy="1375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6" descr="u_1110_21828a26">
            <a:hlinkClick r:id="rId8" tooltip="u_1110_21828a26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" y="5689629"/>
            <a:ext cx="1174587" cy="1168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2" descr="u_1302_35debeaa">
            <a:hlinkClick r:id="rId10" tooltip="u_1302_35debeaa"/>
          </p:cNvPr>
          <p:cNvPicPr>
            <a:picLocks noChangeAspect="1" noChangeArrowheads="1" noCrop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 rot="18743465">
            <a:off x="1939056" y="708905"/>
            <a:ext cx="697803" cy="494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643049"/>
            <a:ext cx="3071834" cy="221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4340" name="CasetăText 3"/>
          <p:cNvSpPr txBox="1">
            <a:spLocks noChangeArrowheads="1"/>
          </p:cNvSpPr>
          <p:nvPr/>
        </p:nvSpPr>
        <p:spPr bwMode="auto">
          <a:xfrm>
            <a:off x="214314" y="5143500"/>
            <a:ext cx="378618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i="1">
                <a:latin typeface="Georgia" pitchFamily="18" charset="0"/>
              </a:rPr>
              <a:t>S-a lasat frigul, dar nu-mi pasa.</a:t>
            </a:r>
          </a:p>
          <a:p>
            <a:pPr algn="ctr"/>
            <a:r>
              <a:rPr lang="en-US" sz="1400" b="1" i="1">
                <a:latin typeface="Georgia" pitchFamily="18" charset="0"/>
              </a:rPr>
              <a:t>Am pardesiu lucrat de mami.</a:t>
            </a:r>
          </a:p>
          <a:p>
            <a:pPr algn="ctr"/>
            <a:r>
              <a:rPr lang="en-US" sz="1400" b="1" i="1">
                <a:latin typeface="Georgia" pitchFamily="18" charset="0"/>
              </a:rPr>
              <a:t> Vrei si tu modelul? E trendy!</a:t>
            </a:r>
            <a:endParaRPr lang="ro-RO" sz="1400" b="1" i="1">
              <a:latin typeface="Georgia" pitchFamily="18" charset="0"/>
            </a:endParaRPr>
          </a:p>
        </p:txBody>
      </p:sp>
      <p:pic>
        <p:nvPicPr>
          <p:cNvPr id="8" name="Picture 32" descr="u_1302_35debeaa">
            <a:hlinkClick r:id="rId4" tooltip="u_1302_35debeaa"/>
          </p:cNvPr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0007644">
            <a:off x="3874906" y="2882871"/>
            <a:ext cx="592528" cy="747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2" descr="u_1302_35debeaa">
            <a:hlinkClick r:id="rId4" tooltip="u_1302_35debeaa"/>
          </p:cNvPr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8359995">
            <a:off x="7197369" y="5092906"/>
            <a:ext cx="611645" cy="433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u_1108_9bea8a11">
            <a:hlinkClick r:id="rId7" tooltip="u_1108_9bea8a11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43043" y="666731"/>
            <a:ext cx="1357293" cy="11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3" name="CasetăText 2"/>
          <p:cNvSpPr txBox="1">
            <a:spLocks noChangeArrowheads="1"/>
          </p:cNvSpPr>
          <p:nvPr/>
        </p:nvSpPr>
        <p:spPr bwMode="auto">
          <a:xfrm>
            <a:off x="6357938" y="6000752"/>
            <a:ext cx="25003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Georgia" pitchFamily="18" charset="0"/>
              </a:rPr>
              <a:t>Cura de aer la Covasna. </a:t>
            </a:r>
            <a:endParaRPr lang="ro-RO" sz="1400" b="1" i="1">
              <a:latin typeface="Georgia" pitchFamily="18" charset="0"/>
            </a:endParaRPr>
          </a:p>
        </p:txBody>
      </p:sp>
      <p:pic>
        <p:nvPicPr>
          <p:cNvPr id="6" name="Picture 32" descr="u_1302_35debeaa">
            <a:hlinkClick r:id="rId3" tooltip="u_1302_35debeaa"/>
          </p:cNvPr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8667950">
            <a:off x="4261004" y="4281140"/>
            <a:ext cx="907649" cy="643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7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87" name="Dreptunghi 2"/>
          <p:cNvSpPr>
            <a:spLocks noChangeArrowheads="1"/>
          </p:cNvSpPr>
          <p:nvPr/>
        </p:nvSpPr>
        <p:spPr bwMode="auto">
          <a:xfrm>
            <a:off x="3000375" y="0"/>
            <a:ext cx="45720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i="1">
                <a:solidFill>
                  <a:srgbClr val="002060"/>
                </a:solidFill>
                <a:latin typeface="Georgia" pitchFamily="18" charset="0"/>
              </a:rPr>
              <a:t>Sint simpatic!</a:t>
            </a:r>
          </a:p>
          <a:p>
            <a:pPr algn="ctr"/>
            <a:r>
              <a:rPr lang="en-US" sz="1400" i="1">
                <a:latin typeface="Georgia" pitchFamily="18" charset="0"/>
              </a:rPr>
              <a:t>nelipsit la evenimentele din familie: aniversari, nunta , botez  si  Mos Craciun.</a:t>
            </a:r>
            <a:endParaRPr lang="ro-RO" sz="1400" i="1">
              <a:latin typeface="Georgia" pitchFamily="18" charset="0"/>
            </a:endParaRPr>
          </a:p>
        </p:txBody>
      </p:sp>
      <p:pic>
        <p:nvPicPr>
          <p:cNvPr id="7" name="Picture 14" descr="u_1204_89855dd8">
            <a:hlinkClick r:id="rId3" tooltip="u_1204_89855dd8"/>
          </p:cNvPr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9751093">
            <a:off x="5006767" y="2294177"/>
            <a:ext cx="803105" cy="1070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2" descr="u_1302_35debeaa">
            <a:hlinkClick r:id="rId5" tooltip="u_1302_35debeaa"/>
          </p:cNvPr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7277262">
            <a:off x="7953818" y="267522"/>
            <a:ext cx="1002697" cy="711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920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11" name="CasetăText 2"/>
          <p:cNvSpPr txBox="1">
            <a:spLocks noChangeArrowheads="1"/>
          </p:cNvSpPr>
          <p:nvPr/>
        </p:nvSpPr>
        <p:spPr bwMode="auto">
          <a:xfrm>
            <a:off x="1500188" y="5048252"/>
            <a:ext cx="36433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o-RO" sz="1400" b="1" i="1">
                <a:latin typeface="Georgia" pitchFamily="18" charset="0"/>
              </a:rPr>
              <a:t>Imi pare rau, dar …osul, nu ti-l dau</a:t>
            </a:r>
            <a:r>
              <a:rPr lang="en-US" sz="1400" b="1" i="1">
                <a:latin typeface="Georgia" pitchFamily="18" charset="0"/>
              </a:rPr>
              <a:t>!</a:t>
            </a:r>
            <a:endParaRPr lang="ro-RO" sz="1400" b="1" i="1">
              <a:latin typeface="Georgia" pitchFamily="18" charset="0"/>
            </a:endParaRPr>
          </a:p>
        </p:txBody>
      </p:sp>
      <p:sp>
        <p:nvSpPr>
          <p:cNvPr id="5" name="CasetăText 4"/>
          <p:cNvSpPr txBox="1"/>
          <p:nvPr/>
        </p:nvSpPr>
        <p:spPr>
          <a:xfrm>
            <a:off x="5429256" y="5238763"/>
            <a:ext cx="2143140" cy="276999"/>
          </a:xfrm>
          <a:prstGeom prst="rect">
            <a:avLst/>
          </a:prstGeom>
          <a:solidFill>
            <a:srgbClr val="0070C0"/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 err="1">
                <a:latin typeface="Georgia" pitchFamily="18" charset="0"/>
              </a:rPr>
              <a:t>Protectie</a:t>
            </a:r>
            <a:r>
              <a:rPr lang="en-US" sz="1200" b="1" dirty="0">
                <a:latin typeface="Georgia" pitchFamily="18" charset="0"/>
              </a:rPr>
              <a:t> de </a:t>
            </a:r>
            <a:r>
              <a:rPr lang="en-US" sz="1200" b="1" dirty="0" err="1">
                <a:latin typeface="Georgia" pitchFamily="18" charset="0"/>
              </a:rPr>
              <a:t>vreme</a:t>
            </a:r>
            <a:r>
              <a:rPr lang="en-US" sz="1200" b="1" dirty="0">
                <a:latin typeface="Georgia" pitchFamily="18" charset="0"/>
              </a:rPr>
              <a:t> </a:t>
            </a:r>
            <a:r>
              <a:rPr lang="en-US" sz="1200" b="1" dirty="0" err="1">
                <a:latin typeface="Georgia" pitchFamily="18" charset="0"/>
              </a:rPr>
              <a:t>rea</a:t>
            </a:r>
            <a:endParaRPr lang="ro-RO" sz="1200" b="1" i="1" dirty="0">
              <a:latin typeface="Georgia" pitchFamily="18" charset="0"/>
            </a:endParaRPr>
          </a:p>
        </p:txBody>
      </p:sp>
      <p:pic>
        <p:nvPicPr>
          <p:cNvPr id="7" name="Picture 32" descr="u_1302_35debeaa">
            <a:hlinkClick r:id="rId3" tooltip="u_1302_35debeaa"/>
          </p:cNvPr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9449714">
            <a:off x="4496990" y="1213781"/>
            <a:ext cx="646910" cy="91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setăText 2"/>
          <p:cNvSpPr txBox="1"/>
          <p:nvPr/>
        </p:nvSpPr>
        <p:spPr>
          <a:xfrm>
            <a:off x="2928926" y="6000769"/>
            <a:ext cx="450059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i="1" dirty="0">
                <a:latin typeface="Georgia" pitchFamily="18" charset="0"/>
                <a:cs typeface="+mn-cs"/>
              </a:rPr>
              <a:t>Cit ma </a:t>
            </a:r>
            <a:r>
              <a:rPr lang="en-US" sz="1400" b="1" i="1" dirty="0" err="1">
                <a:latin typeface="Georgia" pitchFamily="18" charset="0"/>
                <a:cs typeface="+mn-cs"/>
              </a:rPr>
              <a:t>bucur</a:t>
            </a:r>
            <a:r>
              <a:rPr lang="en-US" sz="1400" b="1" i="1" dirty="0">
                <a:latin typeface="Georgia" pitchFamily="18" charset="0"/>
                <a:cs typeface="+mn-cs"/>
              </a:rPr>
              <a:t> </a:t>
            </a:r>
            <a:r>
              <a:rPr lang="en-US" sz="1400" b="1" i="1" dirty="0" err="1">
                <a:latin typeface="Georgia" pitchFamily="18" charset="0"/>
                <a:cs typeface="+mn-cs"/>
              </a:rPr>
              <a:t>sa</a:t>
            </a:r>
            <a:r>
              <a:rPr lang="en-US" sz="1400" b="1" i="1" dirty="0">
                <a:latin typeface="Georgia" pitchFamily="18" charset="0"/>
                <a:cs typeface="+mn-cs"/>
              </a:rPr>
              <a:t> </a:t>
            </a:r>
            <a:r>
              <a:rPr lang="en-US" sz="1400" b="1" i="1" dirty="0" err="1">
                <a:latin typeface="Georgia" pitchFamily="18" charset="0"/>
                <a:cs typeface="+mn-cs"/>
              </a:rPr>
              <a:t>va</a:t>
            </a:r>
            <a:r>
              <a:rPr lang="en-US" sz="1400" b="1" i="1" dirty="0">
                <a:latin typeface="Georgia" pitchFamily="18" charset="0"/>
                <a:cs typeface="+mn-cs"/>
              </a:rPr>
              <a:t> </a:t>
            </a:r>
            <a:r>
              <a:rPr lang="en-US" sz="1400" b="1" i="1" dirty="0" err="1">
                <a:latin typeface="Georgia" pitchFamily="18" charset="0"/>
                <a:cs typeface="+mn-cs"/>
              </a:rPr>
              <a:t>vad</a:t>
            </a:r>
            <a:r>
              <a:rPr lang="en-US" sz="1400" b="1" i="1" dirty="0">
                <a:latin typeface="Georgia" pitchFamily="18" charset="0"/>
                <a:cs typeface="+mn-cs"/>
              </a:rPr>
              <a:t>, ne </a:t>
            </a:r>
            <a:r>
              <a:rPr lang="en-US" sz="1400" b="1" i="1" dirty="0" err="1">
                <a:latin typeface="Georgia" pitchFamily="18" charset="0"/>
                <a:cs typeface="+mn-cs"/>
              </a:rPr>
              <a:t>jucam</a:t>
            </a:r>
            <a:r>
              <a:rPr lang="en-US" sz="1400" b="1" i="1" dirty="0">
                <a:latin typeface="Georgia" pitchFamily="18" charset="0"/>
                <a:cs typeface="+mn-cs"/>
              </a:rPr>
              <a:t> </a:t>
            </a:r>
            <a:r>
              <a:rPr lang="en-US" sz="1400" b="1" i="1" dirty="0" err="1">
                <a:latin typeface="Georgia" pitchFamily="18" charset="0"/>
                <a:cs typeface="+mn-cs"/>
              </a:rPr>
              <a:t>impreuna</a:t>
            </a:r>
            <a:r>
              <a:rPr lang="en-US" sz="1400" b="1" i="1" dirty="0">
                <a:latin typeface="Georgia" pitchFamily="18" charset="0"/>
                <a:cs typeface="+mn-cs"/>
              </a:rPr>
              <a:t>?</a:t>
            </a:r>
            <a:endParaRPr lang="ro-RO" sz="1400" b="1" i="1" dirty="0">
              <a:latin typeface="Georgia" pitchFamily="18" charset="0"/>
              <a:cs typeface="+mn-cs"/>
            </a:endParaRPr>
          </a:p>
        </p:txBody>
      </p:sp>
      <p:pic>
        <p:nvPicPr>
          <p:cNvPr id="9" name="Picture 24" descr="u_1205_126218ce">
            <a:hlinkClick r:id="rId3" tooltip="u_1205_126218ce"/>
          </p:cNvPr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57621" y="3333750"/>
            <a:ext cx="571491" cy="819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4" descr="u_1205_126218ce">
            <a:hlinkClick r:id="rId3" tooltip="u_1205_126218ce"/>
          </p:cNvPr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20" y="6095995"/>
            <a:ext cx="571504" cy="762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2" descr="u_1302_35debeaa">
            <a:hlinkClick r:id="rId6" tooltip="u_1302_35debeaa"/>
          </p:cNvPr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19731013">
            <a:off x="4214811" y="1238235"/>
            <a:ext cx="642935" cy="810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59" name="CasetăText 2"/>
          <p:cNvSpPr txBox="1">
            <a:spLocks noChangeArrowheads="1"/>
          </p:cNvSpPr>
          <p:nvPr/>
        </p:nvSpPr>
        <p:spPr bwMode="auto">
          <a:xfrm>
            <a:off x="2571750" y="5238752"/>
            <a:ext cx="51435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i="1">
                <a:latin typeface="Georgia" pitchFamily="18" charset="0"/>
              </a:rPr>
              <a:t>Toate-s bune si frumoase, dar cind cei pe care ii iubesc pleaca, eu sufar de dorul lor.</a:t>
            </a:r>
          </a:p>
          <a:p>
            <a:pPr algn="ctr"/>
            <a:r>
              <a:rPr lang="en-US" sz="1400" b="1" i="1">
                <a:latin typeface="Georgia" pitchFamily="18" charset="0"/>
              </a:rPr>
              <a:t>Oare daca ma asez in valiza, mai pleaca?</a:t>
            </a:r>
            <a:endParaRPr lang="ro-RO" sz="1400" b="1" i="1">
              <a:latin typeface="Georgia" pitchFamily="18" charset="0"/>
            </a:endParaRPr>
          </a:p>
        </p:txBody>
      </p:sp>
      <p:pic>
        <p:nvPicPr>
          <p:cNvPr id="7" name="Picture 32" descr="u_1302_35debeaa">
            <a:hlinkClick r:id="rId3" tooltip="u_1302_35debeaa"/>
          </p:cNvPr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9567869">
            <a:off x="7786711" y="380979"/>
            <a:ext cx="571497" cy="720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753600" cy="712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3" name="CasetăText 2"/>
          <p:cNvSpPr txBox="1">
            <a:spLocks noChangeArrowheads="1"/>
          </p:cNvSpPr>
          <p:nvPr/>
        </p:nvSpPr>
        <p:spPr bwMode="auto">
          <a:xfrm>
            <a:off x="642938" y="5905501"/>
            <a:ext cx="2286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Georgia" pitchFamily="18" charset="0"/>
              </a:rPr>
              <a:t>Sint  singur si…trist. </a:t>
            </a:r>
            <a:endParaRPr lang="ro-RO" sz="1400" b="1" i="1">
              <a:latin typeface="Georgia" pitchFamily="18" charset="0"/>
            </a:endParaRPr>
          </a:p>
        </p:txBody>
      </p:sp>
      <p:pic>
        <p:nvPicPr>
          <p:cNvPr id="6" name="Picture 32" descr="u_1302_35debeaa">
            <a:hlinkClick r:id="rId3" tooltip="u_1302_35debeaa"/>
          </p:cNvPr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8853669">
            <a:off x="3227085" y="4169502"/>
            <a:ext cx="792415" cy="561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12560" cy="685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5" name="CasetăText 2"/>
          <p:cNvSpPr txBox="1">
            <a:spLocks noChangeArrowheads="1"/>
          </p:cNvSpPr>
          <p:nvPr/>
        </p:nvSpPr>
        <p:spPr bwMode="auto">
          <a:xfrm>
            <a:off x="857250" y="5619752"/>
            <a:ext cx="8001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i="1">
                <a:latin typeface="Georgia" pitchFamily="18" charset="0"/>
              </a:rPr>
              <a:t>Sint un biet puiut mestis </a:t>
            </a:r>
            <a:r>
              <a:rPr lang="en-US" sz="1200" i="1">
                <a:latin typeface="Georgia" pitchFamily="18" charset="0"/>
              </a:rPr>
              <a:t>(</a:t>
            </a:r>
            <a:r>
              <a:rPr lang="en-US" sz="1100" i="1">
                <a:latin typeface="Georgia" pitchFamily="18" charset="0"/>
              </a:rPr>
              <a:t>tata  </a:t>
            </a:r>
            <a:r>
              <a:rPr lang="en-US" sz="1200" i="1">
                <a:latin typeface="Georgia" pitchFamily="18" charset="0"/>
              </a:rPr>
              <a:t>Shih Tzu</a:t>
            </a:r>
            <a:r>
              <a:rPr lang="ro-RO" sz="1200" i="1">
                <a:latin typeface="Georgia" pitchFamily="18" charset="0"/>
              </a:rPr>
              <a:t>,</a:t>
            </a:r>
            <a:r>
              <a:rPr lang="en-US" sz="1200" i="1">
                <a:latin typeface="Georgia" pitchFamily="18" charset="0"/>
              </a:rPr>
              <a:t> mama  Bichon), </a:t>
            </a:r>
            <a:r>
              <a:rPr lang="en-US" sz="1400" i="1">
                <a:latin typeface="Georgia" pitchFamily="18" charset="0"/>
              </a:rPr>
              <a:t>am 3</a:t>
            </a:r>
            <a:r>
              <a:rPr lang="ro-RO" sz="1400" i="1">
                <a:latin typeface="Georgia" pitchFamily="18" charset="0"/>
              </a:rPr>
              <a:t> </a:t>
            </a:r>
            <a:r>
              <a:rPr lang="en-US" sz="1400" i="1">
                <a:latin typeface="Georgia" pitchFamily="18" charset="0"/>
              </a:rPr>
              <a:t>luni si 900 gr.</a:t>
            </a:r>
          </a:p>
          <a:p>
            <a:pPr algn="ctr"/>
            <a:r>
              <a:rPr lang="en-US" sz="1400" i="1">
                <a:latin typeface="Georgia" pitchFamily="18" charset="0"/>
              </a:rPr>
              <a:t> Doctorul cind m-a vazut asa de colorat a  zis ca seaman cu un iepure de cimp, dar nu m-am suparat , ca si el, iepurasul , este tot un sufletel</a:t>
            </a:r>
            <a:r>
              <a:rPr lang="ro-RO" sz="1400" b="1" i="1">
                <a:latin typeface="Georgia" pitchFamily="18" charset="0"/>
              </a:rPr>
              <a:t>.</a:t>
            </a:r>
          </a:p>
        </p:txBody>
      </p:sp>
      <p:sp>
        <p:nvSpPr>
          <p:cNvPr id="3076" name="CasetăText 3"/>
          <p:cNvSpPr txBox="1">
            <a:spLocks noChangeArrowheads="1"/>
          </p:cNvSpPr>
          <p:nvPr/>
        </p:nvSpPr>
        <p:spPr bwMode="auto">
          <a:xfrm>
            <a:off x="500064" y="0"/>
            <a:ext cx="300037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i="1">
                <a:latin typeface="Georgia" pitchFamily="18" charset="0"/>
              </a:rPr>
              <a:t>De ce m-ai urcat aici? </a:t>
            </a:r>
            <a:endParaRPr lang="ro-RO" sz="1400" b="1" i="1">
              <a:latin typeface="Georgia" pitchFamily="18" charset="0"/>
            </a:endParaRPr>
          </a:p>
          <a:p>
            <a:pPr algn="ctr"/>
            <a:r>
              <a:rPr lang="en-US" sz="1400" b="1" i="1">
                <a:latin typeface="Georgia" pitchFamily="18" charset="0"/>
              </a:rPr>
              <a:t>Mi-e frica, mi-e frica! </a:t>
            </a:r>
            <a:endParaRPr lang="ro-RO" sz="1400" b="1" i="1">
              <a:latin typeface="Georgia" pitchFamily="18" charset="0"/>
            </a:endParaRPr>
          </a:p>
          <a:p>
            <a:pPr algn="ctr"/>
            <a:r>
              <a:rPr lang="en-US" sz="1400" b="1" i="1">
                <a:latin typeface="Georgia" pitchFamily="18" charset="0"/>
              </a:rPr>
              <a:t>Da-ma jos, te rooog!</a:t>
            </a:r>
          </a:p>
        </p:txBody>
      </p:sp>
      <p:pic>
        <p:nvPicPr>
          <p:cNvPr id="7" name="Picture 32" descr="u_1302_35debeaa">
            <a:hlinkClick r:id="rId3" tooltip="u_1302_35debeaa"/>
          </p:cNvPr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9906481">
            <a:off x="6858017" y="0"/>
            <a:ext cx="820961" cy="10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veronica\Pictures\de MULTIPLICAT\Imagine1.jpg23.jpg"/>
          <p:cNvPicPr>
            <a:picLocks noChangeAspect="1" noChangeArrowheads="1"/>
          </p:cNvPicPr>
          <p:nvPr/>
        </p:nvPicPr>
        <p:blipFill>
          <a:blip r:embed="rId3" cstate="email">
            <a:lum contrast="20000"/>
          </a:blip>
          <a:srcRect/>
          <a:stretch>
            <a:fillRect/>
          </a:stretch>
        </p:blipFill>
        <p:spPr bwMode="auto">
          <a:xfrm>
            <a:off x="0" y="-85437"/>
            <a:ext cx="9144000" cy="694343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21507" name="CasetăText 3"/>
          <p:cNvSpPr txBox="1">
            <a:spLocks noChangeArrowheads="1"/>
          </p:cNvSpPr>
          <p:nvPr/>
        </p:nvSpPr>
        <p:spPr bwMode="auto">
          <a:xfrm>
            <a:off x="5715001" y="1524000"/>
            <a:ext cx="2500313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1400" i="1">
              <a:latin typeface="Georgia" pitchFamily="18" charset="0"/>
            </a:endParaRPr>
          </a:p>
          <a:p>
            <a:pPr algn="ctr"/>
            <a:r>
              <a:rPr lang="en-US" sz="1200" i="1">
                <a:latin typeface="Georgia" pitchFamily="18" charset="0"/>
              </a:rPr>
              <a:t>Am obosit, inimioara mea are 13 ani si este tare bolnavioara iar eu vreau sa ma joc ca si pina acum, </a:t>
            </a:r>
          </a:p>
          <a:p>
            <a:pPr algn="ctr"/>
            <a:r>
              <a:rPr lang="en-US" sz="1200" i="1">
                <a:latin typeface="Georgia" pitchFamily="18" charset="0"/>
              </a:rPr>
              <a:t>dar nu mai pot.</a:t>
            </a:r>
          </a:p>
          <a:p>
            <a:pPr algn="ctr"/>
            <a:endParaRPr lang="en-US" sz="1200" i="1">
              <a:latin typeface="Georgia" pitchFamily="18" charset="0"/>
            </a:endParaRPr>
          </a:p>
          <a:p>
            <a:pPr algn="ctr"/>
            <a:r>
              <a:rPr lang="en-US" sz="1200" i="1">
                <a:latin typeface="Georgia" pitchFamily="18" charset="0"/>
              </a:rPr>
              <a:t>Daca imi trimiti un gind bun  poate miine imi va fi mai bine si, drept recunostinta, am sa dau si din codita.</a:t>
            </a:r>
          </a:p>
          <a:p>
            <a:pPr algn="ctr"/>
            <a:r>
              <a:rPr lang="en-US" sz="1200" i="1">
                <a:latin typeface="Georgia" pitchFamily="18" charset="0"/>
              </a:rPr>
              <a:t> </a:t>
            </a:r>
          </a:p>
          <a:p>
            <a:pPr algn="ctr"/>
            <a:r>
              <a:rPr lang="en-US" sz="1200" i="1">
                <a:latin typeface="Georgia" pitchFamily="18" charset="0"/>
              </a:rPr>
              <a:t>Iti doresc sa fii iubit/a!</a:t>
            </a:r>
          </a:p>
          <a:p>
            <a:pPr algn="ctr"/>
            <a:r>
              <a:rPr lang="en-US" sz="1400" b="1" i="1">
                <a:solidFill>
                  <a:srgbClr val="000099"/>
                </a:solidFill>
                <a:latin typeface="Georgia" pitchFamily="18" charset="0"/>
              </a:rPr>
              <a:t>Cu prietenie </a:t>
            </a:r>
            <a:r>
              <a:rPr lang="en-US" b="1" i="1">
                <a:solidFill>
                  <a:srgbClr val="000099"/>
                </a:solidFill>
                <a:latin typeface="Georgia" pitchFamily="18" charset="0"/>
              </a:rPr>
              <a:t>St</a:t>
            </a:r>
            <a:r>
              <a:rPr lang="ro-RO" b="1" i="1">
                <a:solidFill>
                  <a:srgbClr val="000099"/>
                </a:solidFill>
                <a:latin typeface="Georgia" pitchFamily="18" charset="0"/>
              </a:rPr>
              <a:t>ă</a:t>
            </a:r>
            <a:r>
              <a:rPr lang="en-US" b="1" i="1">
                <a:solidFill>
                  <a:srgbClr val="000099"/>
                </a:solidFill>
                <a:latin typeface="Georgia" pitchFamily="18" charset="0"/>
              </a:rPr>
              <a:t>ru</a:t>
            </a:r>
            <a:r>
              <a:rPr lang="ro-RO" b="1" i="1">
                <a:solidFill>
                  <a:srgbClr val="000099"/>
                </a:solidFill>
                <a:latin typeface="Georgia" pitchFamily="18" charset="0"/>
              </a:rPr>
              <a:t>ț</a:t>
            </a:r>
            <a:endParaRPr lang="en-US" sz="1400" b="1" i="1">
              <a:solidFill>
                <a:srgbClr val="000099"/>
              </a:solidFill>
              <a:latin typeface="Georgia" pitchFamily="18" charset="0"/>
            </a:endParaRPr>
          </a:p>
          <a:p>
            <a:endParaRPr lang="ro-RO">
              <a:latin typeface="Calibri" pitchFamily="34" charset="0"/>
            </a:endParaRPr>
          </a:p>
        </p:txBody>
      </p:sp>
      <p:sp>
        <p:nvSpPr>
          <p:cNvPr id="9" name="CasetăText 8"/>
          <p:cNvSpPr txBox="1"/>
          <p:nvPr/>
        </p:nvSpPr>
        <p:spPr>
          <a:xfrm>
            <a:off x="2143108" y="6191269"/>
            <a:ext cx="2500330" cy="400110"/>
          </a:xfrm>
          <a:prstGeom prst="rect">
            <a:avLst/>
          </a:prstGeom>
          <a:noFill/>
          <a:effectLst>
            <a:softEdge rad="635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00" i="1" dirty="0" err="1">
                <a:latin typeface="Georgia" pitchFamily="18" charset="0"/>
              </a:rPr>
              <a:t>Freeddy</a:t>
            </a:r>
            <a:r>
              <a:rPr lang="en-US" sz="1000" i="1" dirty="0">
                <a:latin typeface="Georgia" pitchFamily="18" charset="0"/>
              </a:rPr>
              <a:t> Fender- </a:t>
            </a:r>
          </a:p>
          <a:p>
            <a:pPr algn="ctr">
              <a:defRPr/>
            </a:pPr>
            <a:r>
              <a:rPr lang="en-US" sz="1000" i="1" dirty="0">
                <a:latin typeface="Georgia" pitchFamily="18" charset="0"/>
              </a:rPr>
              <a:t>How Much is that doggie in the window</a:t>
            </a:r>
            <a:endParaRPr lang="ro-RO" sz="1000" i="1" dirty="0">
              <a:latin typeface="Georgia" pitchFamily="18" charset="0"/>
            </a:endParaRPr>
          </a:p>
        </p:txBody>
      </p:sp>
      <p:pic>
        <p:nvPicPr>
          <p:cNvPr id="21512" name="Picture 8" descr="u_1305_2f34aca3">
            <a:hlinkClick r:id="rId4" tooltip="u_1305_2f34aca3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7929563" y="3238500"/>
            <a:ext cx="1071562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10" descr="u_0910_bb01fe21">
            <a:hlinkClick r:id="rId6" tooltip="u_0910_bb01fe21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1515426">
            <a:off x="4173539" y="1087967"/>
            <a:ext cx="1476375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29" descr="u_1305_f11aa767">
            <a:hlinkClick r:id="rId8" tooltip="u_1305_f11aa767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00439" y="7048501"/>
            <a:ext cx="688975" cy="76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29" descr="u_1305_f11aa767">
            <a:hlinkClick r:id="rId8" tooltip="u_1305_f11aa767"/>
          </p:cNvPr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928813" y="5238752"/>
            <a:ext cx="571500" cy="95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u_1302_59a226d2">
            <a:hlinkClick r:id="rId11" tooltip="u_1302_59a226d2"/>
          </p:cNvPr>
          <p:cNvPicPr>
            <a:picLocks noChangeAspect="1" noChangeArrowheads="1" noCrop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8429652" y="5715016"/>
            <a:ext cx="438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2" descr="u_1302_35debeaa">
            <a:hlinkClick r:id="rId13" tooltip="u_1302_35debeaa"/>
          </p:cNvPr>
          <p:cNvPicPr>
            <a:picLocks noChangeAspect="1" noChangeArrowheads="1" noCrop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 rot="18853669">
            <a:off x="1661107" y="887781"/>
            <a:ext cx="1153800" cy="818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7" descr="u_1305_f11aa767">
            <a:hlinkClick r:id="rId8" tooltip="u_1305_f11aa767"/>
          </p:cNvPr>
          <p:cNvPicPr>
            <a:picLocks noChangeAspect="1" noChangeArrowheads="1" noCrop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3714745" y="5524515"/>
            <a:ext cx="50006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51" name="Picture 4" descr="slidefin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362200"/>
            <a:ext cx="67818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9" name="CasetăText 2"/>
          <p:cNvSpPr txBox="1">
            <a:spLocks noChangeArrowheads="1"/>
          </p:cNvSpPr>
          <p:nvPr/>
        </p:nvSpPr>
        <p:spPr bwMode="auto">
          <a:xfrm>
            <a:off x="1285876" y="6000751"/>
            <a:ext cx="47863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i="1">
                <a:latin typeface="Georgia" pitchFamily="18" charset="0"/>
              </a:rPr>
              <a:t>Cu stapinii mei a fost… “dragoste la prima vedere”!</a:t>
            </a:r>
          </a:p>
          <a:p>
            <a:r>
              <a:rPr lang="en-US" sz="1200" b="1" i="1">
                <a:latin typeface="Georgia" pitchFamily="18" charset="0"/>
              </a:rPr>
              <a:t>  Sint vesel, jucaus si fericit. Sint iubit!</a:t>
            </a:r>
            <a:endParaRPr lang="ro-RO" sz="1200" b="1" i="1">
              <a:latin typeface="Georgia" pitchFamily="18" charset="0"/>
            </a:endParaRPr>
          </a:p>
        </p:txBody>
      </p:sp>
      <p:sp>
        <p:nvSpPr>
          <p:cNvPr id="4100" name="CasetăText 3"/>
          <p:cNvSpPr txBox="1">
            <a:spLocks noChangeArrowheads="1"/>
          </p:cNvSpPr>
          <p:nvPr/>
        </p:nvSpPr>
        <p:spPr bwMode="auto">
          <a:xfrm>
            <a:off x="357188" y="381001"/>
            <a:ext cx="4786312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 dirty="0" err="1">
                <a:latin typeface="Georgia" pitchFamily="18" charset="0"/>
              </a:rPr>
              <a:t>Scuzati</a:t>
            </a:r>
            <a:r>
              <a:rPr lang="en-US" sz="1400" b="1" i="1" dirty="0">
                <a:latin typeface="Georgia" pitchFamily="18" charset="0"/>
              </a:rPr>
              <a:t> </a:t>
            </a:r>
            <a:r>
              <a:rPr lang="en-US" sz="1400" b="1" i="1" dirty="0" err="1">
                <a:latin typeface="Georgia" pitchFamily="18" charset="0"/>
              </a:rPr>
              <a:t>va</a:t>
            </a:r>
            <a:r>
              <a:rPr lang="en-US" sz="1400" b="1" i="1" dirty="0">
                <a:latin typeface="Georgia" pitchFamily="18" charset="0"/>
              </a:rPr>
              <a:t> </a:t>
            </a:r>
            <a:r>
              <a:rPr lang="en-US" sz="1400" b="1" i="1" dirty="0" err="1">
                <a:latin typeface="Georgia" pitchFamily="18" charset="0"/>
              </a:rPr>
              <a:t>rog</a:t>
            </a:r>
            <a:r>
              <a:rPr lang="en-US" sz="1400" b="1" i="1" dirty="0">
                <a:latin typeface="Georgia" pitchFamily="18" charset="0"/>
              </a:rPr>
              <a:t>…</a:t>
            </a:r>
          </a:p>
          <a:p>
            <a:pPr algn="ctr"/>
            <a:r>
              <a:rPr lang="en-US" sz="1400" b="1" i="1" dirty="0">
                <a:latin typeface="Georgia" pitchFamily="18" charset="0"/>
              </a:rPr>
              <a:t>Am </a:t>
            </a:r>
            <a:r>
              <a:rPr lang="en-US" sz="1400" b="1" i="1" dirty="0" err="1">
                <a:latin typeface="Georgia" pitchFamily="18" charset="0"/>
              </a:rPr>
              <a:t>uitat</a:t>
            </a:r>
            <a:r>
              <a:rPr lang="en-US" sz="1400" b="1" i="1" dirty="0">
                <a:latin typeface="Georgia" pitchFamily="18" charset="0"/>
              </a:rPr>
              <a:t> </a:t>
            </a:r>
            <a:r>
              <a:rPr lang="en-US" sz="1400" b="1" i="1" dirty="0" err="1">
                <a:latin typeface="Georgia" pitchFamily="18" charset="0"/>
              </a:rPr>
              <a:t>sa</a:t>
            </a:r>
            <a:r>
              <a:rPr lang="en-US" sz="1400" b="1" i="1" dirty="0">
                <a:latin typeface="Georgia" pitchFamily="18" charset="0"/>
              </a:rPr>
              <a:t> ma </a:t>
            </a:r>
            <a:r>
              <a:rPr lang="en-US" sz="1400" b="1" i="1" dirty="0" err="1">
                <a:latin typeface="Georgia" pitchFamily="18" charset="0"/>
              </a:rPr>
              <a:t>prezint</a:t>
            </a:r>
            <a:r>
              <a:rPr lang="en-US" sz="1400" b="1" i="1" dirty="0">
                <a:latin typeface="Georgia" pitchFamily="18" charset="0"/>
              </a:rPr>
              <a:t>:  </a:t>
            </a:r>
            <a:r>
              <a:rPr lang="en-US" sz="1400" b="1" i="1" dirty="0" err="1">
                <a:latin typeface="Georgia" pitchFamily="18" charset="0"/>
              </a:rPr>
              <a:t>sint</a:t>
            </a:r>
            <a:r>
              <a:rPr lang="en-US" sz="1400" b="1" i="1" dirty="0">
                <a:latin typeface="Georgia" pitchFamily="18" charset="0"/>
              </a:rPr>
              <a:t> </a:t>
            </a:r>
            <a:r>
              <a:rPr lang="en-US" sz="2000" b="1" i="1" dirty="0">
                <a:solidFill>
                  <a:srgbClr val="0070C0"/>
                </a:solidFill>
                <a:latin typeface="Georgia" pitchFamily="18" charset="0"/>
              </a:rPr>
              <a:t>Star</a:t>
            </a:r>
            <a:r>
              <a:rPr lang="en-US" sz="1400" b="1" i="1" dirty="0">
                <a:latin typeface="Georgia" pitchFamily="18" charset="0"/>
              </a:rPr>
              <a:t>, </a:t>
            </a:r>
          </a:p>
          <a:p>
            <a:pPr algn="ctr"/>
            <a:r>
              <a:rPr lang="en-US" sz="1400" b="1" i="1" dirty="0">
                <a:latin typeface="Georgia" pitchFamily="18" charset="0"/>
              </a:rPr>
              <a:t>de la </a:t>
            </a:r>
            <a:r>
              <a:rPr lang="en-US" sz="1400" b="1" i="1" dirty="0" err="1">
                <a:latin typeface="Georgia" pitchFamily="18" charset="0"/>
              </a:rPr>
              <a:t>steluta</a:t>
            </a:r>
            <a:r>
              <a:rPr lang="en-US" sz="1400" b="1" i="1" dirty="0">
                <a:latin typeface="Georgia" pitchFamily="18" charset="0"/>
              </a:rPr>
              <a:t>, </a:t>
            </a:r>
            <a:r>
              <a:rPr lang="en-US" sz="1400" b="1" i="1" dirty="0" err="1">
                <a:latin typeface="Georgia" pitchFamily="18" charset="0"/>
              </a:rPr>
              <a:t>pentru</a:t>
            </a:r>
            <a:r>
              <a:rPr lang="en-US" sz="1400" b="1" i="1" dirty="0">
                <a:latin typeface="Georgia" pitchFamily="18" charset="0"/>
              </a:rPr>
              <a:t> ca am in </a:t>
            </a:r>
            <a:r>
              <a:rPr lang="en-US" sz="1400" b="1" i="1" dirty="0" err="1">
                <a:latin typeface="Georgia" pitchFamily="18" charset="0"/>
              </a:rPr>
              <a:t>frunte</a:t>
            </a:r>
            <a:r>
              <a:rPr lang="en-US" sz="1400" b="1" i="1" dirty="0">
                <a:latin typeface="Georgia" pitchFamily="18" charset="0"/>
              </a:rPr>
              <a:t> un </a:t>
            </a:r>
            <a:r>
              <a:rPr lang="en-US" sz="1400" b="1" i="1" dirty="0" err="1">
                <a:latin typeface="Georgia" pitchFamily="18" charset="0"/>
              </a:rPr>
              <a:t>smoc</a:t>
            </a:r>
            <a:r>
              <a:rPr lang="en-US" sz="1400" b="1" i="1" dirty="0">
                <a:latin typeface="Georgia" pitchFamily="18" charset="0"/>
              </a:rPr>
              <a:t> de par alb  </a:t>
            </a:r>
            <a:r>
              <a:rPr lang="en-US" sz="1400" b="1" i="1" dirty="0" err="1">
                <a:latin typeface="Georgia" pitchFamily="18" charset="0"/>
              </a:rPr>
              <a:t>si</a:t>
            </a:r>
            <a:r>
              <a:rPr lang="en-US" sz="1400" b="1" i="1" dirty="0">
                <a:latin typeface="Georgia" pitchFamily="18" charset="0"/>
              </a:rPr>
              <a:t> </a:t>
            </a:r>
            <a:r>
              <a:rPr lang="en-US" sz="1400" b="1" i="1" dirty="0" err="1">
                <a:latin typeface="Georgia" pitchFamily="18" charset="0"/>
              </a:rPr>
              <a:t>sint</a:t>
            </a:r>
            <a:r>
              <a:rPr lang="en-US" sz="1400" b="1" i="1" dirty="0">
                <a:latin typeface="Georgia" pitchFamily="18" charset="0"/>
              </a:rPr>
              <a:t> </a:t>
            </a:r>
            <a:r>
              <a:rPr lang="en-US" sz="1400" b="1" i="1" dirty="0" err="1">
                <a:latin typeface="Georgia" pitchFamily="18" charset="0"/>
              </a:rPr>
              <a:t>baietel</a:t>
            </a:r>
            <a:r>
              <a:rPr lang="en-US" sz="1400" b="1" i="1" dirty="0">
                <a:latin typeface="Georgia" pitchFamily="18" charset="0"/>
              </a:rPr>
              <a:t> .</a:t>
            </a:r>
            <a:endParaRPr lang="ro-RO" sz="1400" b="1" i="1" dirty="0">
              <a:latin typeface="Georgia" pitchFamily="18" charset="0"/>
            </a:endParaRPr>
          </a:p>
        </p:txBody>
      </p:sp>
      <p:pic>
        <p:nvPicPr>
          <p:cNvPr id="7" name="Picture 32" descr="u_1302_35debeaa">
            <a:hlinkClick r:id="rId3" tooltip="u_1302_35debeaa"/>
          </p:cNvPr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9123134">
            <a:off x="4546500" y="177113"/>
            <a:ext cx="625449" cy="78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3" name="CasetăText 2"/>
          <p:cNvSpPr txBox="1">
            <a:spLocks noChangeArrowheads="1"/>
          </p:cNvSpPr>
          <p:nvPr/>
        </p:nvSpPr>
        <p:spPr bwMode="auto">
          <a:xfrm>
            <a:off x="714376" y="6000752"/>
            <a:ext cx="22145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i="1" dirty="0">
                <a:latin typeface="Georgia" pitchFamily="18" charset="0"/>
              </a:rPr>
              <a:t>La 5 </a:t>
            </a:r>
            <a:r>
              <a:rPr lang="en-US" sz="1400" b="1" i="1" dirty="0" err="1">
                <a:latin typeface="Georgia" pitchFamily="18" charset="0"/>
              </a:rPr>
              <a:t>ani</a:t>
            </a:r>
            <a:endParaRPr lang="en-US" sz="1400" b="1" i="1" dirty="0">
              <a:latin typeface="Georgia" pitchFamily="18" charset="0"/>
            </a:endParaRPr>
          </a:p>
        </p:txBody>
      </p:sp>
      <p:pic>
        <p:nvPicPr>
          <p:cNvPr id="6" name="Picture 32" descr="u_1302_35debeaa">
            <a:hlinkClick r:id="rId3" tooltip="u_1302_35debeaa"/>
          </p:cNvPr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9360732">
            <a:off x="3179483" y="1981919"/>
            <a:ext cx="972061" cy="1225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84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7" name="CasetăText 5"/>
          <p:cNvSpPr txBox="1">
            <a:spLocks noChangeArrowheads="1"/>
          </p:cNvSpPr>
          <p:nvPr/>
        </p:nvSpPr>
        <p:spPr bwMode="auto">
          <a:xfrm>
            <a:off x="3571875" y="5238751"/>
            <a:ext cx="235743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i="1">
                <a:latin typeface="Georgia" pitchFamily="18" charset="0"/>
              </a:rPr>
              <a:t>De cind am mot si steluta cu Swarovski , ma recunoaste tot cartierul.</a:t>
            </a:r>
            <a:endParaRPr lang="ro-RO" sz="1400" b="1" i="1">
              <a:latin typeface="Georgia" pitchFamily="18" charset="0"/>
            </a:endParaRPr>
          </a:p>
        </p:txBody>
      </p:sp>
      <p:pic>
        <p:nvPicPr>
          <p:cNvPr id="6" name="Picture 32" descr="u_1302_35debeaa">
            <a:hlinkClick r:id="rId3" tooltip="u_1302_35debeaa"/>
          </p:cNvPr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9362997">
            <a:off x="4057267" y="3858667"/>
            <a:ext cx="885514" cy="11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1" name="CasetăText 2"/>
          <p:cNvSpPr txBox="1">
            <a:spLocks noChangeArrowheads="1"/>
          </p:cNvSpPr>
          <p:nvPr/>
        </p:nvSpPr>
        <p:spPr bwMode="auto">
          <a:xfrm>
            <a:off x="3286125" y="6000752"/>
            <a:ext cx="32146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Georgia" pitchFamily="18" charset="0"/>
              </a:rPr>
              <a:t>Nu ma mai joc, m-am plictisit.</a:t>
            </a:r>
            <a:endParaRPr lang="ro-RO" sz="1400" b="1" i="1">
              <a:latin typeface="Georgia" pitchFamily="18" charset="0"/>
            </a:endParaRPr>
          </a:p>
        </p:txBody>
      </p:sp>
      <p:pic>
        <p:nvPicPr>
          <p:cNvPr id="6" name="Picture 32" descr="u_1302_35debeaa">
            <a:hlinkClick r:id="rId3" tooltip="u_1302_35debeaa"/>
          </p:cNvPr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8991548">
            <a:off x="4114484" y="3901151"/>
            <a:ext cx="985611" cy="1242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5" name="CasetăText 2"/>
          <p:cNvSpPr txBox="1">
            <a:spLocks noChangeArrowheads="1"/>
          </p:cNvSpPr>
          <p:nvPr/>
        </p:nvSpPr>
        <p:spPr bwMode="auto">
          <a:xfrm>
            <a:off x="1500188" y="5619751"/>
            <a:ext cx="27860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i="1">
                <a:latin typeface="Georgia" pitchFamily="18" charset="0"/>
              </a:rPr>
              <a:t>Cine gateste are ce minca.</a:t>
            </a:r>
          </a:p>
          <a:p>
            <a:pPr algn="ctr"/>
            <a:r>
              <a:rPr lang="en-US" sz="1400" b="1" i="1">
                <a:latin typeface="Georgia" pitchFamily="18" charset="0"/>
              </a:rPr>
              <a:t> E bun ?</a:t>
            </a:r>
            <a:endParaRPr lang="ro-RO" sz="1400" b="1" i="1">
              <a:latin typeface="Georgia" pitchFamily="18" charset="0"/>
            </a:endParaRPr>
          </a:p>
        </p:txBody>
      </p:sp>
      <p:pic>
        <p:nvPicPr>
          <p:cNvPr id="6" name="Picture 32" descr="u_1302_35debeaa">
            <a:hlinkClick r:id="rId3" tooltip="u_1302_35debeaa"/>
          </p:cNvPr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9311327">
            <a:off x="5035116" y="2646605"/>
            <a:ext cx="957461" cy="1207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19" name="CasetăText 2"/>
          <p:cNvSpPr txBox="1">
            <a:spLocks noChangeArrowheads="1"/>
          </p:cNvSpPr>
          <p:nvPr/>
        </p:nvSpPr>
        <p:spPr bwMode="auto">
          <a:xfrm>
            <a:off x="3071814" y="6000752"/>
            <a:ext cx="18573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Georgia" pitchFamily="18" charset="0"/>
              </a:rPr>
              <a:t>Un pui de somn.</a:t>
            </a:r>
            <a:endParaRPr lang="ro-RO" sz="1400" b="1" i="1">
              <a:latin typeface="Georgia" pitchFamily="18" charset="0"/>
            </a:endParaRPr>
          </a:p>
        </p:txBody>
      </p:sp>
      <p:pic>
        <p:nvPicPr>
          <p:cNvPr id="9221" name="Picture 7" descr="u_1107_501046db">
            <a:hlinkClick r:id="rId3" tooltip="u_1107_501046db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174142">
            <a:off x="7905750" y="158751"/>
            <a:ext cx="857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2" descr="u_1302_35debeaa">
            <a:hlinkClick r:id="rId5" tooltip="u_1302_35debeaa"/>
          </p:cNvPr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8842741">
            <a:off x="3376842" y="3365441"/>
            <a:ext cx="1237468" cy="87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Dreptunghi 2"/>
          <p:cNvSpPr/>
          <p:nvPr/>
        </p:nvSpPr>
        <p:spPr>
          <a:xfrm>
            <a:off x="4857752" y="5334013"/>
            <a:ext cx="3643338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12700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 err="1">
                <a:latin typeface="Georgia" pitchFamily="18" charset="0"/>
                <a:cs typeface="+mn-cs"/>
              </a:rPr>
              <a:t>Acasa</a:t>
            </a:r>
            <a:r>
              <a:rPr lang="en-US" sz="1400" i="1" dirty="0">
                <a:latin typeface="Georgia" pitchFamily="18" charset="0"/>
                <a:cs typeface="+mn-cs"/>
              </a:rPr>
              <a:t> la “</a:t>
            </a:r>
            <a:r>
              <a:rPr lang="en-US" sz="1400" i="1" dirty="0" err="1">
                <a:latin typeface="Georgia" pitchFamily="18" charset="0"/>
                <a:cs typeface="+mn-cs"/>
              </a:rPr>
              <a:t>bebe</a:t>
            </a:r>
            <a:r>
              <a:rPr lang="en-US" sz="1400" i="1" dirty="0">
                <a:latin typeface="Georgia" pitchFamily="18" charset="0"/>
                <a:cs typeface="+mn-cs"/>
              </a:rPr>
              <a:t> </a:t>
            </a:r>
            <a:r>
              <a:rPr lang="en-US" sz="1400" i="1" dirty="0" err="1">
                <a:latin typeface="Georgia" pitchFamily="18" charset="0"/>
                <a:cs typeface="+mn-cs"/>
              </a:rPr>
              <a:t>mic</a:t>
            </a:r>
            <a:r>
              <a:rPr lang="en-US" sz="1400" i="1" dirty="0">
                <a:latin typeface="Georgia" pitchFamily="18" charset="0"/>
                <a:cs typeface="+mn-cs"/>
              </a:rPr>
              <a:t>”, </a:t>
            </a:r>
            <a:r>
              <a:rPr lang="en-US" sz="1400" i="1" dirty="0" err="1">
                <a:latin typeface="Georgia" pitchFamily="18" charset="0"/>
                <a:cs typeface="+mn-cs"/>
              </a:rPr>
              <a:t>sint</a:t>
            </a:r>
            <a:r>
              <a:rPr lang="en-US" sz="1400" i="1" dirty="0">
                <a:latin typeface="Georgia" pitchFamily="18" charset="0"/>
                <a:cs typeface="+mn-cs"/>
              </a:rPr>
              <a:t> cam </a:t>
            </a:r>
            <a:r>
              <a:rPr lang="en-US" sz="1400" i="1" dirty="0" err="1">
                <a:latin typeface="Georgia" pitchFamily="18" charset="0"/>
                <a:cs typeface="+mn-cs"/>
              </a:rPr>
              <a:t>stingher</a:t>
            </a:r>
            <a:r>
              <a:rPr lang="en-US" sz="1400" i="1" dirty="0">
                <a:latin typeface="Georgia" pitchFamily="18" charset="0"/>
                <a:cs typeface="+mn-cs"/>
              </a:rPr>
              <a:t>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>
                <a:latin typeface="Georgia" pitchFamily="18" charset="0"/>
                <a:cs typeface="+mn-cs"/>
              </a:rPr>
              <a:t> </a:t>
            </a:r>
            <a:r>
              <a:rPr lang="en-US" sz="1400" i="1" dirty="0" err="1">
                <a:latin typeface="Georgia" pitchFamily="18" charset="0"/>
                <a:cs typeface="+mn-cs"/>
              </a:rPr>
              <a:t>aici</a:t>
            </a:r>
            <a:r>
              <a:rPr lang="en-US" sz="1400" i="1" dirty="0">
                <a:latin typeface="Georgia" pitchFamily="18" charset="0"/>
                <a:cs typeface="+mn-cs"/>
              </a:rPr>
              <a:t>, el </a:t>
            </a:r>
            <a:r>
              <a:rPr lang="en-US" sz="1400" i="1" dirty="0" err="1">
                <a:latin typeface="Georgia" pitchFamily="18" charset="0"/>
                <a:cs typeface="+mn-cs"/>
              </a:rPr>
              <a:t>este</a:t>
            </a:r>
            <a:r>
              <a:rPr lang="en-US" sz="1400" i="1" dirty="0">
                <a:latin typeface="Georgia" pitchFamily="18" charset="0"/>
                <a:cs typeface="+mn-cs"/>
              </a:rPr>
              <a:t> </a:t>
            </a:r>
            <a:r>
              <a:rPr lang="en-US" sz="1400" i="1" dirty="0" err="1">
                <a:latin typeface="Georgia" pitchFamily="18" charset="0"/>
                <a:cs typeface="+mn-cs"/>
              </a:rPr>
              <a:t>seful</a:t>
            </a:r>
            <a:r>
              <a:rPr lang="en-US" sz="1400" i="1" dirty="0">
                <a:latin typeface="Georgia" pitchFamily="18" charset="0"/>
                <a:cs typeface="+mn-cs"/>
              </a:rPr>
              <a:t>… </a:t>
            </a:r>
            <a:r>
              <a:rPr lang="en-US" sz="1400" i="1" dirty="0" err="1">
                <a:latin typeface="Georgia" pitchFamily="18" charset="0"/>
                <a:cs typeface="+mn-cs"/>
              </a:rPr>
              <a:t>primul</a:t>
            </a:r>
            <a:r>
              <a:rPr lang="en-US" sz="1400" i="1" dirty="0">
                <a:latin typeface="Georgia" pitchFamily="18" charset="0"/>
                <a:cs typeface="+mn-cs"/>
              </a:rPr>
              <a:t> la </a:t>
            </a:r>
            <a:r>
              <a:rPr lang="en-US" sz="1400" i="1" dirty="0" err="1">
                <a:latin typeface="Georgia" pitchFamily="18" charset="0"/>
                <a:cs typeface="+mn-cs"/>
              </a:rPr>
              <a:t>pupici</a:t>
            </a:r>
            <a:r>
              <a:rPr lang="en-US" sz="1400" i="1" dirty="0">
                <a:latin typeface="Georgia" pitchFamily="18" charset="0"/>
                <a:cs typeface="+mn-cs"/>
              </a:rPr>
              <a:t>…</a:t>
            </a:r>
          </a:p>
        </p:txBody>
      </p:sp>
      <p:pic>
        <p:nvPicPr>
          <p:cNvPr id="7" name="Picture 32" descr="u_1302_35debeaa">
            <a:hlinkClick r:id="rId3" tooltip="u_1302_35debeaa"/>
          </p:cNvPr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8919912">
            <a:off x="4231978" y="2149023"/>
            <a:ext cx="851459" cy="107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7" descr="u_1111_5cefc126">
            <a:hlinkClick r:id="rId5" tooltip="u_1111_5cefc126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28" y="571480"/>
            <a:ext cx="1500198" cy="2138744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440</Words>
  <Application>Microsoft Office PowerPoint</Application>
  <PresentationFormat>On-screen Show (4:3)</PresentationFormat>
  <Paragraphs>51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Temă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Diapozitivul 1</dc:title>
  <dc:creator>veronica</dc:creator>
  <cp:lastModifiedBy>AlexB</cp:lastModifiedBy>
  <cp:revision>48</cp:revision>
  <dcterms:created xsi:type="dcterms:W3CDTF">2013-07-05T15:34:42Z</dcterms:created>
  <dcterms:modified xsi:type="dcterms:W3CDTF">2013-08-11T09:58:18Z</dcterms:modified>
</cp:coreProperties>
</file>