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12248-FDF4-486A-88EF-458BD487C2DC}" type="datetimeFigureOut">
              <a:rPr lang="en-IN" smtClean="0"/>
              <a:pPr/>
              <a:t>04-10-2015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CB1EA2-43AC-433C-8004-C9669A9168B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12248-FDF4-486A-88EF-458BD487C2DC}" type="datetimeFigureOut">
              <a:rPr lang="en-IN" smtClean="0"/>
              <a:pPr/>
              <a:t>04-10-2015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B1EA2-43AC-433C-8004-C9669A9168B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nerate-barcode.co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Support@Generate-Barcode.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user/GenerateBarcodeHelp/videos"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witter.com/BarcodeCreator" TargetMode="External"/><Relationship Id="rId5" Type="http://schemas.openxmlformats.org/officeDocument/2006/relationships/hyperlink" Target="https://plus.google.com/+Generate-barcode" TargetMode="External"/><Relationship Id="rId4" Type="http://schemas.openxmlformats.org/officeDocument/2006/relationships/hyperlink" Target="https://www.facebook.com/BarcodeSoft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01000" cy="2667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IN" dirty="0" err="1" smtClean="0">
                <a:latin typeface="Book Antiqua" pitchFamily="18" charset="0"/>
              </a:rPr>
              <a:t>Proiectare</a:t>
            </a:r>
            <a:r>
              <a:rPr lang="en-IN" dirty="0" smtClean="0">
                <a:latin typeface="Book Antiqua" pitchFamily="18" charset="0"/>
              </a:rPr>
              <a:t> QR </a:t>
            </a:r>
            <a:r>
              <a:rPr lang="en-IN" dirty="0" err="1" smtClean="0">
                <a:latin typeface="Book Antiqua" pitchFamily="18" charset="0"/>
              </a:rPr>
              <a:t>coduri</a:t>
            </a:r>
            <a:r>
              <a:rPr lang="en-IN" dirty="0" smtClean="0">
                <a:latin typeface="Book Antiqua" pitchFamily="18" charset="0"/>
              </a:rPr>
              <a:t> de bare </a:t>
            </a:r>
            <a:r>
              <a:rPr lang="en-IN" dirty="0" err="1" smtClean="0">
                <a:latin typeface="Book Antiqua" pitchFamily="18" charset="0"/>
              </a:rPr>
              <a:t>pentru</a:t>
            </a:r>
            <a:r>
              <a:rPr lang="en-IN" dirty="0" smtClean="0">
                <a:latin typeface="Book Antiqua" pitchFamily="18" charset="0"/>
              </a:rPr>
              <a:t> </a:t>
            </a:r>
            <a:r>
              <a:rPr lang="en-IN" dirty="0" err="1" smtClean="0">
                <a:latin typeface="Book Antiqua" pitchFamily="18" charset="0"/>
              </a:rPr>
              <a:t>imprimare</a:t>
            </a:r>
            <a:r>
              <a:rPr lang="en-IN" dirty="0" smtClean="0">
                <a:latin typeface="Book Antiqua" pitchFamily="18" charset="0"/>
              </a:rPr>
              <a:t> de </a:t>
            </a:r>
            <a:r>
              <a:rPr lang="en-IN" dirty="0" err="1" smtClean="0">
                <a:latin typeface="Book Antiqua" pitchFamily="18" charset="0"/>
              </a:rPr>
              <a:t>publicitate</a:t>
            </a:r>
            <a:r>
              <a:rPr lang="en-IN" dirty="0" smtClean="0">
                <a:latin typeface="Book Antiqua" pitchFamily="18" charset="0"/>
              </a:rPr>
              <a:t>: </a:t>
            </a:r>
            <a:br>
              <a:rPr lang="en-IN" dirty="0" smtClean="0">
                <a:latin typeface="Book Antiqua" pitchFamily="18" charset="0"/>
              </a:rPr>
            </a:br>
            <a:r>
              <a:rPr lang="en-IN" dirty="0" smtClean="0">
                <a:latin typeface="Book Antiqua" pitchFamily="18" charset="0"/>
              </a:rPr>
              <a:t>DRPU software de </a:t>
            </a:r>
            <a:r>
              <a:rPr lang="en-IN" dirty="0" err="1" smtClean="0">
                <a:latin typeface="Book Antiqua" pitchFamily="18" charset="0"/>
              </a:rPr>
              <a:t>coduri</a:t>
            </a:r>
            <a:r>
              <a:rPr lang="en-IN" dirty="0" smtClean="0">
                <a:latin typeface="Book Antiqua" pitchFamily="18" charset="0"/>
              </a:rPr>
              <a:t> de bare corporative</a:t>
            </a:r>
            <a:endParaRPr lang="en-IN" dirty="0">
              <a:latin typeface="Book Antiqua" pitchFamily="18" charset="0"/>
            </a:endParaRPr>
          </a:p>
        </p:txBody>
      </p:sp>
      <p:sp>
        <p:nvSpPr>
          <p:cNvPr id="3" name="Subtitle 2"/>
          <p:cNvSpPr>
            <a:spLocks noGrp="1"/>
          </p:cNvSpPr>
          <p:nvPr>
            <p:ph type="subTitle" idx="1"/>
          </p:nvPr>
        </p:nvSpPr>
        <p:spPr>
          <a:xfrm>
            <a:off x="609600" y="3048000"/>
            <a:ext cx="8001000" cy="3581400"/>
          </a:xfrm>
        </p:spPr>
        <p:txBody>
          <a:bodyPr>
            <a:normAutofit fontScale="92500" lnSpcReduction="10000"/>
          </a:bodyPr>
          <a:lstStyle/>
          <a:p>
            <a:endParaRPr lang="en-IN" dirty="0" smtClean="0"/>
          </a:p>
          <a:p>
            <a:endParaRPr lang="en-IN" dirty="0"/>
          </a:p>
          <a:p>
            <a:endParaRPr lang="en-US" dirty="0" smtClean="0"/>
          </a:p>
          <a:p>
            <a:endParaRPr lang="en-US" dirty="0"/>
          </a:p>
          <a:p>
            <a:endParaRPr lang="en-IN" dirty="0" smtClean="0"/>
          </a:p>
          <a:p>
            <a:r>
              <a:rPr lang="en-IN" sz="2000" b="1" dirty="0" err="1" smtClean="0">
                <a:solidFill>
                  <a:schemeClr val="tx1"/>
                </a:solidFill>
              </a:rPr>
              <a:t>Trimis</a:t>
            </a:r>
            <a:r>
              <a:rPr lang="en-IN" sz="2000" b="1" dirty="0" smtClean="0">
                <a:solidFill>
                  <a:schemeClr val="tx1"/>
                </a:solidFill>
              </a:rPr>
              <a:t> de: </a:t>
            </a:r>
            <a:r>
              <a:rPr lang="en-IN" sz="2000" dirty="0" err="1" smtClean="0">
                <a:solidFill>
                  <a:srgbClr val="002060"/>
                </a:solidFill>
              </a:rPr>
              <a:t>Tarun</a:t>
            </a:r>
            <a:r>
              <a:rPr lang="en-IN" sz="2000" dirty="0" smtClean="0">
                <a:solidFill>
                  <a:srgbClr val="002060"/>
                </a:solidFill>
              </a:rPr>
              <a:t> </a:t>
            </a:r>
            <a:r>
              <a:rPr lang="en-IN" sz="2000" dirty="0" err="1" smtClean="0">
                <a:solidFill>
                  <a:srgbClr val="002060"/>
                </a:solidFill>
              </a:rPr>
              <a:t>Tyagi</a:t>
            </a:r>
            <a:endParaRPr lang="en-IN" sz="2000" dirty="0" smtClean="0">
              <a:solidFill>
                <a:srgbClr val="002060"/>
              </a:solidFill>
            </a:endParaRPr>
          </a:p>
          <a:p>
            <a:r>
              <a:rPr lang="en-IN" sz="2000" b="1" dirty="0" err="1" smtClean="0">
                <a:solidFill>
                  <a:schemeClr val="tx1"/>
                </a:solidFill>
              </a:rPr>
              <a:t>Vizita</a:t>
            </a:r>
            <a:r>
              <a:rPr lang="en-IN" sz="2000" b="1" dirty="0" smtClean="0">
                <a:solidFill>
                  <a:schemeClr val="tx1"/>
                </a:solidFill>
              </a:rPr>
              <a:t>: </a:t>
            </a:r>
            <a:r>
              <a:rPr lang="en-IN" sz="2000" dirty="0" smtClean="0">
                <a:hlinkClick r:id="rId3"/>
              </a:rPr>
              <a:t>www.Generate-Barcode.com</a:t>
            </a:r>
            <a:r>
              <a:rPr lang="en-IN" sz="2000" dirty="0" smtClean="0"/>
              <a:t> </a:t>
            </a:r>
          </a:p>
          <a:p>
            <a:r>
              <a:rPr lang="en-US" sz="2000" b="1" dirty="0" smtClean="0">
                <a:solidFill>
                  <a:schemeClr val="tx1"/>
                </a:solidFill>
              </a:rPr>
              <a:t>Ne e-mail: </a:t>
            </a:r>
            <a:r>
              <a:rPr lang="en-US" sz="2000" dirty="0" smtClean="0">
                <a:hlinkClick r:id="rId4"/>
              </a:rPr>
              <a:t>Support@Generate-Barcode.com</a:t>
            </a:r>
            <a:r>
              <a:rPr lang="en-US" sz="2000" dirty="0" smtClean="0"/>
              <a:t> </a:t>
            </a:r>
            <a:endParaRPr lang="en-IN" sz="2000" dirty="0"/>
          </a:p>
        </p:txBody>
      </p:sp>
      <p:pic>
        <p:nvPicPr>
          <p:cNvPr id="5" name="Picture 4" descr="barcode-logo.png"/>
          <p:cNvPicPr>
            <a:picLocks noChangeAspect="1"/>
          </p:cNvPicPr>
          <p:nvPr/>
        </p:nvPicPr>
        <p:blipFill>
          <a:blip r:embed="rId5" cstate="print"/>
          <a:stretch>
            <a:fillRect/>
          </a:stretch>
        </p:blipFill>
        <p:spPr>
          <a:xfrm>
            <a:off x="2819400" y="3200400"/>
            <a:ext cx="3596639"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219200" y="2362200"/>
            <a:ext cx="67818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52400"/>
            <a:ext cx="2743200" cy="838200"/>
          </a:xfrm>
        </p:spPr>
        <p:txBody>
          <a:bodyPr/>
          <a:lstStyle/>
          <a:p>
            <a:r>
              <a:rPr lang="en-US" b="1" dirty="0" smtClean="0">
                <a:solidFill>
                  <a:srgbClr val="C00000"/>
                </a:solidFill>
                <a:latin typeface="Candara" pitchFamily="34" charset="0"/>
              </a:rPr>
              <a:t>QR Code</a:t>
            </a:r>
            <a:endParaRPr lang="en-IN" b="1" dirty="0">
              <a:solidFill>
                <a:srgbClr val="C00000"/>
              </a:solidFill>
              <a:latin typeface="Candara" pitchFamily="34" charset="0"/>
            </a:endParaRPr>
          </a:p>
        </p:txBody>
      </p:sp>
      <p:sp>
        <p:nvSpPr>
          <p:cNvPr id="3" name="Subtitle 2"/>
          <p:cNvSpPr>
            <a:spLocks noGrp="1"/>
          </p:cNvSpPr>
          <p:nvPr>
            <p:ph type="subTitle" idx="1"/>
          </p:nvPr>
        </p:nvSpPr>
        <p:spPr>
          <a:xfrm>
            <a:off x="152400" y="914400"/>
            <a:ext cx="8839200" cy="5943600"/>
          </a:xfrm>
        </p:spPr>
        <p:txBody>
          <a:bodyPr>
            <a:noAutofit/>
          </a:bodyPr>
          <a:lstStyle/>
          <a:p>
            <a:pPr algn="just"/>
            <a:r>
              <a:rPr lang="vi-VN" sz="2000" dirty="0" smtClean="0">
                <a:solidFill>
                  <a:schemeClr val="tx2">
                    <a:lumMod val="50000"/>
                  </a:schemeClr>
                </a:solidFill>
              </a:rPr>
              <a:t>QR code înseamnă "Quick Response Code". QR code este un cod de </a:t>
            </a:r>
            <a:endParaRPr lang="en-US" sz="2000" dirty="0" smtClean="0">
              <a:solidFill>
                <a:schemeClr val="tx2">
                  <a:lumMod val="50000"/>
                </a:schemeClr>
              </a:solidFill>
            </a:endParaRPr>
          </a:p>
          <a:p>
            <a:pPr algn="just"/>
            <a:r>
              <a:rPr lang="vi-VN" sz="2000" dirty="0" smtClean="0">
                <a:solidFill>
                  <a:schemeClr val="tx2">
                    <a:lumMod val="50000"/>
                  </a:schemeClr>
                </a:solidFill>
              </a:rPr>
              <a:t>2-dimensional primul proiectat pentru </a:t>
            </a:r>
            <a:endParaRPr lang="en-US" sz="2000" dirty="0" smtClean="0">
              <a:solidFill>
                <a:schemeClr val="tx2">
                  <a:lumMod val="50000"/>
                </a:schemeClr>
              </a:solidFill>
            </a:endParaRPr>
          </a:p>
          <a:p>
            <a:pPr algn="just"/>
            <a:r>
              <a:rPr lang="vi-VN" sz="2000" dirty="0" smtClean="0">
                <a:solidFill>
                  <a:schemeClr val="tx2">
                    <a:lumMod val="50000"/>
                  </a:schemeClr>
                </a:solidFill>
              </a:rPr>
              <a:t>industria auto.</a:t>
            </a:r>
          </a:p>
          <a:p>
            <a:pPr algn="just"/>
            <a:r>
              <a:rPr lang="vi-VN" sz="2000" dirty="0" smtClean="0">
                <a:solidFill>
                  <a:schemeClr val="tx2">
                    <a:lumMod val="50000"/>
                  </a:schemeClr>
                </a:solidFill>
              </a:rPr>
              <a:t>Acest cod magazin cantitate mare de </a:t>
            </a:r>
            <a:endParaRPr lang="en-US" sz="2000" dirty="0" smtClean="0">
              <a:solidFill>
                <a:schemeClr val="tx2">
                  <a:lumMod val="50000"/>
                </a:schemeClr>
              </a:solidFill>
            </a:endParaRPr>
          </a:p>
          <a:p>
            <a:pPr algn="just"/>
            <a:r>
              <a:rPr lang="vi-VN" sz="2000" dirty="0" smtClean="0">
                <a:solidFill>
                  <a:schemeClr val="tx2">
                    <a:lumMod val="50000"/>
                  </a:schemeClr>
                </a:solidFill>
              </a:rPr>
              <a:t>Codificat</a:t>
            </a:r>
            <a:r>
              <a:rPr lang="en-US" sz="2000" dirty="0" smtClean="0">
                <a:solidFill>
                  <a:schemeClr val="tx2">
                    <a:lumMod val="50000"/>
                  </a:schemeClr>
                </a:solidFill>
              </a:rPr>
              <a:t> </a:t>
            </a:r>
            <a:r>
              <a:rPr lang="vi-VN" sz="2000" dirty="0" smtClean="0">
                <a:solidFill>
                  <a:schemeClr val="tx2">
                    <a:lumMod val="50000"/>
                  </a:schemeClr>
                </a:solidFill>
              </a:rPr>
              <a:t>date inclusiv informații de </a:t>
            </a:r>
            <a:endParaRPr lang="en-US" sz="2000" dirty="0" smtClean="0">
              <a:solidFill>
                <a:schemeClr val="tx2">
                  <a:lumMod val="50000"/>
                </a:schemeClr>
              </a:solidFill>
            </a:endParaRPr>
          </a:p>
          <a:p>
            <a:pPr algn="just"/>
            <a:r>
              <a:rPr lang="vi-VN" sz="2000" dirty="0" smtClean="0">
                <a:solidFill>
                  <a:schemeClr val="tx2">
                    <a:lumMod val="50000"/>
                  </a:schemeClr>
                </a:solidFill>
              </a:rPr>
              <a:t>contact,calendar, eveniment, </a:t>
            </a:r>
            <a:endParaRPr lang="en-US" sz="2000" dirty="0" smtClean="0">
              <a:solidFill>
                <a:schemeClr val="tx2">
                  <a:lumMod val="50000"/>
                </a:schemeClr>
              </a:solidFill>
            </a:endParaRPr>
          </a:p>
          <a:p>
            <a:pPr algn="just"/>
            <a:r>
              <a:rPr lang="vi-VN" sz="2000" dirty="0" smtClean="0">
                <a:solidFill>
                  <a:schemeClr val="tx2">
                    <a:lumMod val="50000"/>
                  </a:schemeClr>
                </a:solidFill>
              </a:rPr>
              <a:t>adresa de email,</a:t>
            </a:r>
            <a:r>
              <a:rPr lang="en-US" sz="2000" dirty="0" smtClean="0">
                <a:solidFill>
                  <a:schemeClr val="tx2">
                    <a:lumMod val="50000"/>
                  </a:schemeClr>
                </a:solidFill>
              </a:rPr>
              <a:t> </a:t>
            </a:r>
            <a:r>
              <a:rPr lang="vi-VN" sz="2000" dirty="0" smtClean="0">
                <a:solidFill>
                  <a:schemeClr val="tx2">
                    <a:lumMod val="50000"/>
                  </a:schemeClr>
                </a:solidFill>
              </a:rPr>
              <a:t>numărul de telefon, </a:t>
            </a:r>
            <a:endParaRPr lang="en-US" sz="2000" dirty="0" smtClean="0">
              <a:solidFill>
                <a:schemeClr val="tx2">
                  <a:lumMod val="50000"/>
                </a:schemeClr>
              </a:solidFill>
            </a:endParaRPr>
          </a:p>
          <a:p>
            <a:pPr algn="just"/>
            <a:r>
              <a:rPr lang="vi-VN" sz="2000" dirty="0" smtClean="0">
                <a:solidFill>
                  <a:schemeClr val="tx2">
                    <a:lumMod val="50000"/>
                  </a:schemeClr>
                </a:solidFill>
              </a:rPr>
              <a:t>SMS-uri, caracter Unicode,</a:t>
            </a:r>
          </a:p>
          <a:p>
            <a:pPr algn="just"/>
            <a:r>
              <a:rPr lang="vi-VN" sz="2000" dirty="0" smtClean="0">
                <a:solidFill>
                  <a:schemeClr val="tx2">
                    <a:lumMod val="50000"/>
                  </a:schemeClr>
                </a:solidFill>
              </a:rPr>
              <a:t>URL-ul și alte detalii.</a:t>
            </a:r>
            <a:endParaRPr lang="en-US" sz="2000" dirty="0" smtClean="0">
              <a:solidFill>
                <a:schemeClr val="tx2">
                  <a:lumMod val="50000"/>
                </a:schemeClr>
              </a:solidFill>
            </a:endParaRPr>
          </a:p>
          <a:p>
            <a:pPr algn="just"/>
            <a:r>
              <a:rPr lang="vi-VN" sz="2000" b="1" dirty="0" smtClean="0">
                <a:solidFill>
                  <a:schemeClr val="bg2">
                    <a:lumMod val="10000"/>
                  </a:schemeClr>
                </a:solidFill>
              </a:rPr>
              <a:t>Există multe domenii de aplicare</a:t>
            </a:r>
          </a:p>
          <a:p>
            <a:pPr algn="just"/>
            <a:r>
              <a:rPr lang="vi-VN" sz="2000" b="1" dirty="0" smtClean="0">
                <a:solidFill>
                  <a:schemeClr val="bg2">
                    <a:lumMod val="10000"/>
                  </a:schemeClr>
                </a:solidFill>
              </a:rPr>
              <a:t>în cazul în care codul QR utilizat:</a:t>
            </a:r>
            <a:endParaRPr lang="en-US" sz="2000" b="1" dirty="0" smtClean="0">
              <a:solidFill>
                <a:schemeClr val="bg2">
                  <a:lumMod val="10000"/>
                </a:schemeClr>
              </a:solidFill>
            </a:endParaRPr>
          </a:p>
          <a:p>
            <a:pPr algn="just">
              <a:buFont typeface="Wingdings" pitchFamily="2" charset="2"/>
              <a:buChar char="Ø"/>
            </a:pPr>
            <a:r>
              <a:rPr lang="vi-VN" sz="2000" dirty="0" smtClean="0">
                <a:solidFill>
                  <a:schemeClr val="tx2">
                    <a:lumMod val="50000"/>
                  </a:schemeClr>
                </a:solidFill>
              </a:rPr>
              <a:t>Adauga QR code la cartile de vizita.</a:t>
            </a:r>
          </a:p>
          <a:p>
            <a:pPr algn="just">
              <a:buFont typeface="Wingdings" pitchFamily="2" charset="2"/>
              <a:buChar char="Ø"/>
            </a:pPr>
            <a:r>
              <a:rPr lang="vi-VN" sz="2000" dirty="0" smtClean="0">
                <a:solidFill>
                  <a:schemeClr val="tx2">
                    <a:lumMod val="50000"/>
                  </a:schemeClr>
                </a:solidFill>
              </a:rPr>
              <a:t>Includ QR code in publicitate de imprimare.</a:t>
            </a:r>
          </a:p>
          <a:p>
            <a:pPr algn="just">
              <a:buFont typeface="Wingdings" pitchFamily="2" charset="2"/>
              <a:buChar char="Ø"/>
            </a:pPr>
            <a:r>
              <a:rPr lang="vi-VN" sz="2000" dirty="0" smtClean="0">
                <a:solidFill>
                  <a:schemeClr val="tx2">
                    <a:lumMod val="50000"/>
                  </a:schemeClr>
                </a:solidFill>
              </a:rPr>
              <a:t>Creeaza QR code pentru toate campania dvs. de publicitate de promovare și vă ajută să vă pentru a crește următoarea sociale.</a:t>
            </a:r>
            <a:endParaRPr lang="en-IN" sz="2000" dirty="0">
              <a:solidFill>
                <a:schemeClr val="tx2">
                  <a:lumMod val="50000"/>
                </a:schemeClr>
              </a:solidFill>
            </a:endParaRPr>
          </a:p>
        </p:txBody>
      </p:sp>
      <p:pic>
        <p:nvPicPr>
          <p:cNvPr id="4" name="Picture 3" descr="DRPU QR Code.jpg"/>
          <p:cNvPicPr>
            <a:picLocks noChangeAspect="1"/>
          </p:cNvPicPr>
          <p:nvPr/>
        </p:nvPicPr>
        <p:blipFill>
          <a:blip r:embed="rId3" cstate="print"/>
          <a:srcRect l="4667" t="3333" r="3333" b="8667"/>
          <a:stretch>
            <a:fillRect/>
          </a:stretch>
        </p:blipFill>
        <p:spPr>
          <a:xfrm>
            <a:off x="4876800" y="1371600"/>
            <a:ext cx="3903519" cy="3733800"/>
          </a:xfrm>
          <a:prstGeom prst="rect">
            <a:avLst/>
          </a:prstGeom>
        </p:spPr>
      </p:pic>
      <p:pic>
        <p:nvPicPr>
          <p:cNvPr id="5" name="Picture 4" descr="1.png"/>
          <p:cNvPicPr>
            <a:picLocks noChangeAspect="1"/>
          </p:cNvPicPr>
          <p:nvPr/>
        </p:nvPicPr>
        <p:blipFill>
          <a:blip r:embed="rId4" cstate="print"/>
          <a:stretch>
            <a:fillRect/>
          </a:stretch>
        </p:blipFill>
        <p:spPr>
          <a:xfrm>
            <a:off x="5257800" y="6353175"/>
            <a:ext cx="3648075" cy="504825"/>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1"/>
            <a:ext cx="7315200" cy="12192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DRPU Corporate Barcode Software</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228600" y="1676400"/>
            <a:ext cx="8610600" cy="4419600"/>
          </a:xfrm>
        </p:spPr>
        <p:txBody>
          <a:bodyPr>
            <a:normAutofit fontScale="62500" lnSpcReduction="20000"/>
          </a:bodyPr>
          <a:lstStyle/>
          <a:p>
            <a:pPr algn="just"/>
            <a:r>
              <a:rPr lang="vi-VN" dirty="0" smtClean="0">
                <a:solidFill>
                  <a:srgbClr val="002060"/>
                </a:solidFill>
                <a:latin typeface="Cambria" pitchFamily="18" charset="0"/>
              </a:rPr>
              <a:t>Generate-Barcode.com introduce DRPU de coduri de bare Proiectare Software - Corporate Edition pentru a genera coduri de bare atractivă pentru diferite organizații comerciale. Această aplicație creează liniară și coduri de bare 2D, folosind cele mai noi tipuri standard de fonturi, inclusiv font QR Code, UPCA, EAN 13, ISBN 13, Aztec, DataBar, UPCE etc. Corporate coduri de bare coduri de bare multiple aplicații generează pe aceeași etichetă cu diferite texte de coduri de bare, valoare, culoare și fonturi.</a:t>
            </a:r>
          </a:p>
          <a:p>
            <a:pPr algn="just"/>
            <a:r>
              <a:rPr lang="vi-VN" dirty="0" smtClean="0">
                <a:solidFill>
                  <a:srgbClr val="002060"/>
                </a:solidFill>
                <a:latin typeface="Cambria" pitchFamily="18" charset="0"/>
              </a:rPr>
              <a:t>Coduri de bare Proiectare aplicații oferă caracteristici de lot serie de procesare pentru a crea mai multe copii ale etichetelor cu coduri de bare instantaneu utilizând secvențială, valoare constantă și aleatoare. Genera coduri de bare personalizate în diferite forme și mărimi. Acest program foloseste instrument avansat de desen pentru a face de coduri de bare cu ajutorul textul, linie, forme, imagine, fundal și alte obiecte de imagine de proiectare. Corporate coduri de bare Proiectare Programul crea coduri de bare pentru industria de asistenta medicala, de control al inventarului, de afaceri de vânzare cu amănuntul, industria de distribuție de ambalare și alte organizații comerciale.</a:t>
            </a:r>
            <a:endParaRPr lang="en-IN" dirty="0">
              <a:solidFill>
                <a:srgbClr val="002060"/>
              </a:solidFill>
              <a:latin typeface="Cambria" pitchFamily="18" charset="0"/>
            </a:endParaRPr>
          </a:p>
        </p:txBody>
      </p:sp>
      <p:pic>
        <p:nvPicPr>
          <p:cNvPr id="4" name="Picture 3" descr="1.png"/>
          <p:cNvPicPr>
            <a:picLocks noChangeAspect="1"/>
          </p:cNvPicPr>
          <p:nvPr/>
        </p:nvPicPr>
        <p:blipFill>
          <a:blip r:embed="rId3" cstate="print"/>
          <a:stretch>
            <a:fillRect/>
          </a:stretch>
        </p:blipFill>
        <p:spPr>
          <a:xfrm>
            <a:off x="5181600" y="6353175"/>
            <a:ext cx="3648075" cy="5048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114800"/>
            <a:ext cx="8534400" cy="2590800"/>
          </a:xfrm>
        </p:spPr>
        <p:txBody>
          <a:bodyPr>
            <a:normAutofit fontScale="55000" lnSpcReduction="20000"/>
          </a:bodyPr>
          <a:lstStyle/>
          <a:p>
            <a:pPr algn="just"/>
            <a:r>
              <a:rPr lang="vi-VN" b="1" u="sng" dirty="0" smtClean="0">
                <a:solidFill>
                  <a:schemeClr val="tx1"/>
                </a:solidFill>
              </a:rPr>
              <a:t>Caracteristici ale Corporate Software coduri de bare:</a:t>
            </a:r>
            <a:endParaRPr lang="en-US" b="1" u="sng" dirty="0" smtClean="0">
              <a:solidFill>
                <a:schemeClr val="tx1"/>
              </a:solidFill>
            </a:endParaRPr>
          </a:p>
          <a:p>
            <a:pPr algn="just"/>
            <a:endParaRPr lang="vi-VN" b="1" dirty="0" smtClean="0">
              <a:solidFill>
                <a:schemeClr val="tx1"/>
              </a:solidFill>
            </a:endParaRPr>
          </a:p>
          <a:p>
            <a:pPr algn="just">
              <a:buFont typeface="Wingdings" pitchFamily="2" charset="2"/>
              <a:buChar char="Ø"/>
            </a:pPr>
            <a:r>
              <a:rPr lang="vi-VN" dirty="0" smtClean="0">
                <a:solidFill>
                  <a:srgbClr val="002060"/>
                </a:solidFill>
              </a:rPr>
              <a:t>Trimite imagini de coduri de bare concepute la adresa de e-mail specificată.</a:t>
            </a:r>
          </a:p>
          <a:p>
            <a:pPr algn="just">
              <a:buFont typeface="Wingdings" pitchFamily="2" charset="2"/>
              <a:buChar char="Ø"/>
            </a:pPr>
            <a:r>
              <a:rPr lang="vi-VN" dirty="0" smtClean="0">
                <a:solidFill>
                  <a:srgbClr val="002060"/>
                </a:solidFill>
              </a:rPr>
              <a:t>Permite utilizatorului pentru a salva de coduri de bare create în diferite formate de fișiere imagine majore.</a:t>
            </a:r>
          </a:p>
          <a:p>
            <a:pPr algn="just">
              <a:buFont typeface="Wingdings" pitchFamily="2" charset="2"/>
              <a:buChar char="Ø"/>
            </a:pPr>
            <a:r>
              <a:rPr lang="vi-VN" dirty="0" smtClean="0">
                <a:solidFill>
                  <a:srgbClr val="002060"/>
                </a:solidFill>
              </a:rPr>
              <a:t>Copiați și lipiți codul de bare proiectat la diferite aplicatii Windows (MS-vopsea, MS-Word, MS Excel-).</a:t>
            </a:r>
          </a:p>
          <a:p>
            <a:pPr algn="just">
              <a:buFont typeface="Wingdings" pitchFamily="2" charset="2"/>
              <a:buChar char="Ø"/>
            </a:pPr>
            <a:r>
              <a:rPr lang="vi-VN" dirty="0" smtClean="0">
                <a:solidFill>
                  <a:srgbClr val="002060"/>
                </a:solidFill>
              </a:rPr>
              <a:t>Software-ul dezvoltat cu setare de imprimare avansate pentru a imprima etichete coduri de bare concepute</a:t>
            </a:r>
            <a:endParaRPr lang="en-IN" dirty="0">
              <a:solidFill>
                <a:srgbClr val="002060"/>
              </a:solidFill>
            </a:endParaRPr>
          </a:p>
        </p:txBody>
      </p:sp>
      <p:pic>
        <p:nvPicPr>
          <p:cNvPr id="4" name="Picture 3" descr="DRPU Barcode design software.jpg"/>
          <p:cNvPicPr>
            <a:picLocks noChangeAspect="1"/>
          </p:cNvPicPr>
          <p:nvPr/>
        </p:nvPicPr>
        <p:blipFill>
          <a:blip r:embed="rId3" cstate="print"/>
          <a:stretch>
            <a:fillRect/>
          </a:stretch>
        </p:blipFill>
        <p:spPr>
          <a:xfrm>
            <a:off x="2667000" y="152400"/>
            <a:ext cx="3810000" cy="3810000"/>
          </a:xfrm>
          <a:prstGeom prst="rect">
            <a:avLst/>
          </a:prstGeom>
          <a:ln>
            <a:noFill/>
          </a:ln>
          <a:effectLst>
            <a:outerShdw blurRad="292100" dist="139700" dir="2700000" algn="tl" rotWithShape="0">
              <a:srgbClr val="333333">
                <a:alpha val="65000"/>
              </a:srgbClr>
            </a:outerShdw>
          </a:effectLst>
        </p:spPr>
      </p:pic>
      <p:pic>
        <p:nvPicPr>
          <p:cNvPr id="5" name="Picture 4" descr="1.png"/>
          <p:cNvPicPr>
            <a:picLocks noChangeAspect="1"/>
          </p:cNvPicPr>
          <p:nvPr/>
        </p:nvPicPr>
        <p:blipFill>
          <a:blip r:embed="rId4" cstate="print"/>
          <a:stretch>
            <a:fillRect/>
          </a:stretch>
        </p:blipFill>
        <p:spPr>
          <a:xfrm>
            <a:off x="5410200" y="6372947"/>
            <a:ext cx="3505200" cy="4850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001000" cy="1066800"/>
          </a:xfrm>
        </p:spPr>
        <p:txBody>
          <a:bodyPr>
            <a:normAutofit/>
          </a:bodyPr>
          <a:lstStyle/>
          <a:p>
            <a:pPr algn="l"/>
            <a:r>
              <a:rPr lang="en-IN" sz="2200" b="1" dirty="0" smtClean="0"/>
              <a:t>Pas </a:t>
            </a:r>
            <a:r>
              <a:rPr lang="en-IN" sz="2200" b="1" dirty="0" err="1" smtClean="0"/>
              <a:t>pentru</a:t>
            </a:r>
            <a:r>
              <a:rPr lang="en-IN" sz="2200" b="1" dirty="0" smtClean="0"/>
              <a:t> a </a:t>
            </a:r>
            <a:r>
              <a:rPr lang="en-IN" sz="2200" b="1" dirty="0" err="1" smtClean="0"/>
              <a:t>crea</a:t>
            </a:r>
            <a:r>
              <a:rPr lang="en-IN" sz="2200" b="1" dirty="0" smtClean="0"/>
              <a:t> </a:t>
            </a:r>
            <a:r>
              <a:rPr lang="en-IN" sz="2200" b="1" dirty="0" err="1" smtClean="0"/>
              <a:t>coduri</a:t>
            </a:r>
            <a:r>
              <a:rPr lang="en-IN" sz="2200" b="1" dirty="0" smtClean="0"/>
              <a:t> de bare QR font </a:t>
            </a:r>
            <a:r>
              <a:rPr lang="en-IN" sz="2200" b="1" dirty="0" err="1" smtClean="0"/>
              <a:t>folosind</a:t>
            </a:r>
            <a:r>
              <a:rPr lang="en-IN" sz="2200" b="1" dirty="0" smtClean="0"/>
              <a:t> </a:t>
            </a:r>
            <a:r>
              <a:rPr lang="en-IN" sz="2200" b="1" dirty="0" err="1" smtClean="0"/>
              <a:t>coduri</a:t>
            </a:r>
            <a:r>
              <a:rPr lang="en-IN" sz="2200" b="1" dirty="0" smtClean="0"/>
              <a:t> de bare DRPU </a:t>
            </a:r>
            <a:r>
              <a:rPr lang="en-IN" sz="2200" b="1" dirty="0" err="1" smtClean="0"/>
              <a:t>Proiectare</a:t>
            </a:r>
            <a:r>
              <a:rPr lang="en-IN" sz="2200" b="1" dirty="0" smtClean="0"/>
              <a:t> Software:</a:t>
            </a:r>
            <a:endParaRPr lang="en-IN" sz="2200" b="1" dirty="0"/>
          </a:p>
        </p:txBody>
      </p:sp>
      <p:sp>
        <p:nvSpPr>
          <p:cNvPr id="3" name="Subtitle 2"/>
          <p:cNvSpPr>
            <a:spLocks noGrp="1"/>
          </p:cNvSpPr>
          <p:nvPr>
            <p:ph type="subTitle" idx="1"/>
          </p:nvPr>
        </p:nvSpPr>
        <p:spPr>
          <a:xfrm>
            <a:off x="304800" y="1219200"/>
            <a:ext cx="8458200" cy="5334000"/>
          </a:xfrm>
        </p:spPr>
        <p:txBody>
          <a:bodyPr>
            <a:normAutofit/>
          </a:bodyPr>
          <a:lstStyle/>
          <a:p>
            <a:pPr algn="l"/>
            <a:r>
              <a:rPr lang="vi-VN" sz="1600" b="1" dirty="0" smtClean="0">
                <a:solidFill>
                  <a:schemeClr val="tx1"/>
                </a:solidFill>
              </a:rPr>
              <a:t>Pasul 1: </a:t>
            </a:r>
            <a:r>
              <a:rPr lang="vi-VN" sz="1600" dirty="0" smtClean="0">
                <a:solidFill>
                  <a:srgbClr val="002060"/>
                </a:solidFill>
              </a:rPr>
              <a:t>Instalarea și rula Corporate de coduri de bare Software Generator pe PC sau laptop.</a:t>
            </a:r>
            <a:r>
              <a:rPr lang="en-US" sz="1600" dirty="0" smtClean="0">
                <a:solidFill>
                  <a:srgbClr val="002060"/>
                </a:solidFill>
              </a:rPr>
              <a:t> </a:t>
            </a:r>
            <a:r>
              <a:rPr lang="vi-VN" sz="1600" dirty="0" smtClean="0">
                <a:solidFill>
                  <a:srgbClr val="002060"/>
                </a:solidFill>
              </a:rPr>
              <a:t>Există două proiectarea Setarea panoul de coduri de bare coduri de bare și Proiectare View.</a:t>
            </a:r>
            <a:endParaRPr lang="en-US" sz="1600" dirty="0" smtClean="0">
              <a:solidFill>
                <a:srgbClr val="002060"/>
              </a:solidFill>
            </a:endParaRPr>
          </a:p>
          <a:p>
            <a:pPr algn="l"/>
            <a:endParaRPr lang="en-IN" sz="1600" dirty="0">
              <a:solidFill>
                <a:srgbClr val="002060"/>
              </a:solidFill>
            </a:endParaRPr>
          </a:p>
        </p:txBody>
      </p:sp>
      <p:pic>
        <p:nvPicPr>
          <p:cNvPr id="4" name="Picture 3" descr="DRPU Barcode Software - 1.png"/>
          <p:cNvPicPr>
            <a:picLocks noChangeAspect="1"/>
          </p:cNvPicPr>
          <p:nvPr/>
        </p:nvPicPr>
        <p:blipFill>
          <a:blip r:embed="rId3" cstate="print"/>
          <a:stretch>
            <a:fillRect/>
          </a:stretch>
        </p:blipFill>
        <p:spPr>
          <a:xfrm>
            <a:off x="2133600" y="1981200"/>
            <a:ext cx="5257800" cy="4631726"/>
          </a:xfrm>
          <a:prstGeom prst="rect">
            <a:avLst/>
          </a:prstGeom>
        </p:spPr>
      </p:pic>
      <p:pic>
        <p:nvPicPr>
          <p:cNvPr id="5" name="Picture 4" descr="1.png"/>
          <p:cNvPicPr>
            <a:picLocks noChangeAspect="1"/>
          </p:cNvPicPr>
          <p:nvPr/>
        </p:nvPicPr>
        <p:blipFill>
          <a:blip r:embed="rId4" cstate="print"/>
          <a:stretch>
            <a:fillRect/>
          </a:stretch>
        </p:blipFill>
        <p:spPr>
          <a:xfrm>
            <a:off x="5867400" y="6446759"/>
            <a:ext cx="2971800" cy="4112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676399"/>
          </a:xfrm>
        </p:spPr>
        <p:txBody>
          <a:bodyPr>
            <a:normAutofit fontScale="90000"/>
          </a:bodyPr>
          <a:lstStyle/>
          <a:p>
            <a:pPr algn="l"/>
            <a:r>
              <a:rPr lang="en-IN" sz="2200" b="1" dirty="0" err="1" smtClean="0"/>
              <a:t>Pasul</a:t>
            </a:r>
            <a:r>
              <a:rPr lang="en-IN" sz="2200" b="1" dirty="0" smtClean="0"/>
              <a:t> 2: </a:t>
            </a:r>
            <a:r>
              <a:rPr lang="en-IN" sz="2200" dirty="0" err="1" smtClean="0"/>
              <a:t>În</a:t>
            </a:r>
            <a:r>
              <a:rPr lang="en-IN" sz="2200" dirty="0" smtClean="0"/>
              <a:t> </a:t>
            </a:r>
            <a:r>
              <a:rPr lang="en-IN" sz="2200" dirty="0" err="1" smtClean="0"/>
              <a:t>primul</a:t>
            </a:r>
            <a:r>
              <a:rPr lang="en-IN" sz="2200" dirty="0" smtClean="0"/>
              <a:t> </a:t>
            </a:r>
            <a:r>
              <a:rPr lang="en-IN" sz="2200" dirty="0" err="1" smtClean="0"/>
              <a:t>rând</a:t>
            </a:r>
            <a:r>
              <a:rPr lang="en-IN" sz="2200" dirty="0" smtClean="0"/>
              <a:t> </a:t>
            </a:r>
            <a:r>
              <a:rPr lang="en-IN" sz="2200" dirty="0" err="1" smtClean="0"/>
              <a:t>vom</a:t>
            </a:r>
            <a:r>
              <a:rPr lang="en-IN" sz="2200" dirty="0" smtClean="0"/>
              <a:t> </a:t>
            </a:r>
            <a:r>
              <a:rPr lang="en-IN" sz="2200" dirty="0" err="1" smtClean="0"/>
              <a:t>crea</a:t>
            </a:r>
            <a:r>
              <a:rPr lang="en-IN" sz="2200" dirty="0" smtClean="0"/>
              <a:t> QR cod de bare </a:t>
            </a:r>
            <a:r>
              <a:rPr lang="en-IN" sz="2200" dirty="0" err="1" smtClean="0"/>
              <a:t>în</a:t>
            </a:r>
            <a:r>
              <a:rPr lang="en-IN" sz="2200" dirty="0" smtClean="0"/>
              <a:t> </a:t>
            </a:r>
            <a:r>
              <a:rPr lang="en-IN" sz="2200" dirty="0" err="1" smtClean="0"/>
              <a:t>Panoul</a:t>
            </a:r>
            <a:r>
              <a:rPr lang="en-IN" sz="2200" dirty="0" smtClean="0"/>
              <a:t> </a:t>
            </a:r>
            <a:r>
              <a:rPr lang="en-IN" sz="2200" dirty="0" err="1" smtClean="0"/>
              <a:t>Setarea</a:t>
            </a:r>
            <a:r>
              <a:rPr lang="en-IN" sz="2200" dirty="0" smtClean="0"/>
              <a:t> de </a:t>
            </a:r>
            <a:r>
              <a:rPr lang="en-IN" sz="2200" dirty="0" err="1" smtClean="0"/>
              <a:t>coduri</a:t>
            </a:r>
            <a:r>
              <a:rPr lang="en-IN" sz="2200" dirty="0" smtClean="0"/>
              <a:t> de bare. </a:t>
            </a:r>
            <a:r>
              <a:rPr lang="en-IN" sz="2200" dirty="0" err="1" smtClean="0"/>
              <a:t>Pur</a:t>
            </a:r>
            <a:r>
              <a:rPr lang="en-IN" sz="2200" dirty="0" smtClean="0"/>
              <a:t> </a:t>
            </a:r>
            <a:r>
              <a:rPr lang="en-IN" sz="2200" dirty="0" err="1" smtClean="0"/>
              <a:t>și</a:t>
            </a:r>
            <a:r>
              <a:rPr lang="en-IN" sz="2200" dirty="0" smtClean="0"/>
              <a:t> </a:t>
            </a:r>
            <a:r>
              <a:rPr lang="en-IN" sz="2200" dirty="0" err="1" smtClean="0"/>
              <a:t>simplu</a:t>
            </a:r>
            <a:r>
              <a:rPr lang="en-IN" sz="2200" dirty="0" smtClean="0"/>
              <a:t> </a:t>
            </a:r>
            <a:r>
              <a:rPr lang="en-IN" sz="2200" dirty="0" err="1" smtClean="0"/>
              <a:t>puteți</a:t>
            </a:r>
            <a:r>
              <a:rPr lang="en-IN" sz="2200" dirty="0" smtClean="0"/>
              <a:t> </a:t>
            </a:r>
            <a:r>
              <a:rPr lang="en-IN" sz="2200" dirty="0" err="1" smtClean="0"/>
              <a:t>selecta</a:t>
            </a:r>
            <a:r>
              <a:rPr lang="en-IN" sz="2200" dirty="0" smtClean="0"/>
              <a:t> </a:t>
            </a:r>
            <a:r>
              <a:rPr lang="en-IN" sz="2200" dirty="0" err="1" smtClean="0"/>
              <a:t>tehnologii</a:t>
            </a:r>
            <a:r>
              <a:rPr lang="en-IN" sz="2200" dirty="0" smtClean="0"/>
              <a:t> de </a:t>
            </a:r>
            <a:r>
              <a:rPr lang="en-IN" sz="2200" dirty="0" err="1" smtClean="0"/>
              <a:t>coduri</a:t>
            </a:r>
            <a:r>
              <a:rPr lang="en-IN" sz="2200" dirty="0" smtClean="0"/>
              <a:t> de bare </a:t>
            </a:r>
            <a:r>
              <a:rPr lang="en-IN" sz="2200" dirty="0" err="1" smtClean="0"/>
              <a:t>și</a:t>
            </a:r>
            <a:r>
              <a:rPr lang="en-IN" sz="2200" dirty="0" smtClean="0"/>
              <a:t> </a:t>
            </a:r>
            <a:r>
              <a:rPr lang="en-IN" sz="2200" dirty="0" err="1" smtClean="0"/>
              <a:t>tipul</a:t>
            </a:r>
            <a:r>
              <a:rPr lang="en-IN" sz="2200" dirty="0" smtClean="0"/>
              <a:t>. </a:t>
            </a:r>
            <a:r>
              <a:rPr lang="en-IN" sz="2200" dirty="0" err="1" smtClean="0"/>
              <a:t>Introduceți</a:t>
            </a:r>
            <a:r>
              <a:rPr lang="en-IN" sz="2200" dirty="0" smtClean="0"/>
              <a:t> </a:t>
            </a:r>
            <a:r>
              <a:rPr lang="en-IN" sz="2200" dirty="0" err="1" smtClean="0"/>
              <a:t>valoarea</a:t>
            </a:r>
            <a:r>
              <a:rPr lang="en-IN" sz="2200" dirty="0" smtClean="0"/>
              <a:t> de </a:t>
            </a:r>
            <a:r>
              <a:rPr lang="en-IN" sz="2200" dirty="0" err="1" smtClean="0"/>
              <a:t>coduri</a:t>
            </a:r>
            <a:r>
              <a:rPr lang="en-IN" sz="2200" dirty="0" smtClean="0"/>
              <a:t> de bare, </a:t>
            </a:r>
            <a:r>
              <a:rPr lang="en-IN" sz="2200" dirty="0" err="1" smtClean="0"/>
              <a:t>coduri</a:t>
            </a:r>
            <a:r>
              <a:rPr lang="en-IN" sz="2200" dirty="0" smtClean="0"/>
              <a:t> de bare </a:t>
            </a:r>
            <a:r>
              <a:rPr lang="en-IN" sz="2200" dirty="0" err="1" smtClean="0"/>
              <a:t>și</a:t>
            </a:r>
            <a:r>
              <a:rPr lang="en-IN" sz="2200" dirty="0" smtClean="0"/>
              <a:t> </a:t>
            </a:r>
            <a:r>
              <a:rPr lang="en-IN" sz="2200" dirty="0" err="1" smtClean="0"/>
              <a:t>coduri</a:t>
            </a:r>
            <a:r>
              <a:rPr lang="en-IN" sz="2200" dirty="0" smtClean="0"/>
              <a:t> de bare </a:t>
            </a:r>
            <a:r>
              <a:rPr lang="en-IN" sz="2200" dirty="0" err="1" smtClean="0"/>
              <a:t>antetul</a:t>
            </a:r>
            <a:r>
              <a:rPr lang="en-IN" sz="2200" dirty="0" smtClean="0"/>
              <a:t> </a:t>
            </a:r>
            <a:r>
              <a:rPr lang="en-IN" sz="2200" dirty="0" err="1" smtClean="0"/>
              <a:t>subsol</a:t>
            </a:r>
            <a:r>
              <a:rPr lang="en-IN" sz="2200" dirty="0" smtClean="0"/>
              <a:t>. </a:t>
            </a:r>
            <a:r>
              <a:rPr lang="en-IN" sz="2200" dirty="0" err="1" smtClean="0"/>
              <a:t>Modifica</a:t>
            </a:r>
            <a:r>
              <a:rPr lang="en-IN" sz="2200" dirty="0" smtClean="0"/>
              <a:t> </a:t>
            </a:r>
            <a:r>
              <a:rPr lang="en-IN" sz="2200" dirty="0" err="1" smtClean="0"/>
              <a:t>Setarea</a:t>
            </a:r>
            <a:r>
              <a:rPr lang="en-IN" sz="2200" dirty="0" smtClean="0"/>
              <a:t> General, </a:t>
            </a:r>
            <a:r>
              <a:rPr lang="en-IN" sz="2200" dirty="0" err="1" smtClean="0"/>
              <a:t>setarea</a:t>
            </a:r>
            <a:r>
              <a:rPr lang="en-IN" sz="2200" dirty="0" smtClean="0"/>
              <a:t> Font, </a:t>
            </a:r>
            <a:r>
              <a:rPr lang="en-IN" sz="2200" dirty="0" err="1" smtClean="0"/>
              <a:t>setarea</a:t>
            </a:r>
            <a:r>
              <a:rPr lang="en-IN" sz="2200" dirty="0" smtClean="0"/>
              <a:t> </a:t>
            </a:r>
            <a:r>
              <a:rPr lang="en-IN" sz="2200" dirty="0" err="1" smtClean="0"/>
              <a:t>Color</a:t>
            </a:r>
            <a:r>
              <a:rPr lang="en-IN" sz="2200" dirty="0" smtClean="0"/>
              <a:t> </a:t>
            </a:r>
            <a:r>
              <a:rPr lang="en-IN" sz="2200" dirty="0" err="1" smtClean="0"/>
              <a:t>și</a:t>
            </a:r>
            <a:r>
              <a:rPr lang="en-IN" sz="2200" dirty="0" smtClean="0"/>
              <a:t> </a:t>
            </a:r>
            <a:r>
              <a:rPr lang="en-IN" sz="2200" dirty="0" err="1" smtClean="0"/>
              <a:t>setarea</a:t>
            </a:r>
            <a:r>
              <a:rPr lang="en-IN" sz="2200" dirty="0" smtClean="0"/>
              <a:t> Image de </a:t>
            </a:r>
            <a:r>
              <a:rPr lang="en-IN" sz="2200" dirty="0" err="1" smtClean="0"/>
              <a:t>coduri</a:t>
            </a:r>
            <a:r>
              <a:rPr lang="en-IN" sz="2200" dirty="0" smtClean="0"/>
              <a:t> de bare </a:t>
            </a:r>
            <a:r>
              <a:rPr lang="en-IN" sz="2200" dirty="0" err="1" smtClean="0"/>
              <a:t>concepute</a:t>
            </a:r>
            <a:endParaRPr lang="en-IN" sz="2200" dirty="0"/>
          </a:p>
        </p:txBody>
      </p:sp>
      <p:sp>
        <p:nvSpPr>
          <p:cNvPr id="3" name="Subtitle 2"/>
          <p:cNvSpPr>
            <a:spLocks noGrp="1"/>
          </p:cNvSpPr>
          <p:nvPr>
            <p:ph type="subTitle" idx="1"/>
          </p:nvPr>
        </p:nvSpPr>
        <p:spPr>
          <a:xfrm>
            <a:off x="228600" y="1676400"/>
            <a:ext cx="8686800" cy="5181600"/>
          </a:xfrm>
        </p:spPr>
        <p:txBody>
          <a:bodyPr/>
          <a:lstStyle/>
          <a:p>
            <a:endParaRPr lang="en-IN" dirty="0"/>
          </a:p>
        </p:txBody>
      </p:sp>
      <p:pic>
        <p:nvPicPr>
          <p:cNvPr id="4" name="Picture 3" descr="DRPU Barcode Software - 2.png"/>
          <p:cNvPicPr>
            <a:picLocks noChangeAspect="1"/>
          </p:cNvPicPr>
          <p:nvPr/>
        </p:nvPicPr>
        <p:blipFill>
          <a:blip r:embed="rId3" cstate="print"/>
          <a:stretch>
            <a:fillRect/>
          </a:stretch>
        </p:blipFill>
        <p:spPr>
          <a:xfrm>
            <a:off x="1905000" y="1828800"/>
            <a:ext cx="5404200" cy="4760694"/>
          </a:xfrm>
          <a:prstGeom prst="rect">
            <a:avLst/>
          </a:prstGeom>
        </p:spPr>
      </p:pic>
      <p:pic>
        <p:nvPicPr>
          <p:cNvPr id="5" name="Picture 4" descr="1.png"/>
          <p:cNvPicPr>
            <a:picLocks noChangeAspect="1"/>
          </p:cNvPicPr>
          <p:nvPr/>
        </p:nvPicPr>
        <p:blipFill>
          <a:blip r:embed="rId4" cstate="print"/>
          <a:stretch>
            <a:fillRect/>
          </a:stretch>
        </p:blipFill>
        <p:spPr>
          <a:xfrm>
            <a:off x="6019800" y="6446759"/>
            <a:ext cx="2971800" cy="41124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Autofit/>
          </a:bodyPr>
          <a:lstStyle/>
          <a:p>
            <a:pPr algn="l"/>
            <a:r>
              <a:rPr lang="vi-VN" sz="2000" dirty="0" smtClean="0"/>
              <a:t>Pasul 3: </a:t>
            </a:r>
            <a:r>
              <a:rPr lang="vi-VN" sz="2000" dirty="0" smtClean="0">
                <a:solidFill>
                  <a:srgbClr val="002060"/>
                </a:solidFill>
              </a:rPr>
              <a:t>Cu setarea de imprimare avansate. Print coduri de bare proiectate folosind orice mod de imprimare predefinite stoc Label și Manual.</a:t>
            </a:r>
            <a:br>
              <a:rPr lang="vi-VN" sz="2000" dirty="0" smtClean="0">
                <a:solidFill>
                  <a:srgbClr val="002060"/>
                </a:solidFill>
              </a:rPr>
            </a:br>
            <a:r>
              <a:rPr lang="vi-VN" sz="2000" b="1" dirty="0" smtClean="0"/>
              <a:t>Modul de imprimare Manual: </a:t>
            </a:r>
            <a:r>
              <a:rPr lang="vi-VN" sz="2000" dirty="0" smtClean="0">
                <a:solidFill>
                  <a:srgbClr val="002060"/>
                </a:solidFill>
              </a:rPr>
              <a:t>Puteți ajusta setarea de imprimare, rând și coloane, marjele, marja etichetă, spațiu de coduri de bare și alte setări avansate.</a:t>
            </a:r>
            <a:endParaRPr lang="en-IN" sz="2000" dirty="0">
              <a:solidFill>
                <a:srgbClr val="002060"/>
              </a:solidFill>
            </a:endParaRPr>
          </a:p>
        </p:txBody>
      </p:sp>
      <p:sp>
        <p:nvSpPr>
          <p:cNvPr id="3" name="Subtitle 2"/>
          <p:cNvSpPr>
            <a:spLocks noGrp="1"/>
          </p:cNvSpPr>
          <p:nvPr>
            <p:ph type="subTitle" idx="1"/>
          </p:nvPr>
        </p:nvSpPr>
        <p:spPr>
          <a:xfrm>
            <a:off x="533400" y="1676400"/>
            <a:ext cx="8382000" cy="5029200"/>
          </a:xfrm>
        </p:spPr>
        <p:txBody>
          <a:bodyPr/>
          <a:lstStyle/>
          <a:p>
            <a:endParaRPr lang="en-IN" dirty="0"/>
          </a:p>
        </p:txBody>
      </p:sp>
      <p:pic>
        <p:nvPicPr>
          <p:cNvPr id="4" name="Picture 3" descr="DRPU Barcode Software - 3.png"/>
          <p:cNvPicPr>
            <a:picLocks noChangeAspect="1"/>
          </p:cNvPicPr>
          <p:nvPr/>
        </p:nvPicPr>
        <p:blipFill>
          <a:blip r:embed="rId3" cstate="print"/>
          <a:stretch>
            <a:fillRect/>
          </a:stretch>
        </p:blipFill>
        <p:spPr>
          <a:xfrm>
            <a:off x="1752600" y="1600200"/>
            <a:ext cx="5774900" cy="5087253"/>
          </a:xfrm>
          <a:prstGeom prst="rect">
            <a:avLst/>
          </a:prstGeom>
        </p:spPr>
      </p:pic>
      <p:pic>
        <p:nvPicPr>
          <p:cNvPr id="5" name="Picture 4" descr="1.png"/>
          <p:cNvPicPr>
            <a:picLocks noChangeAspect="1"/>
          </p:cNvPicPr>
          <p:nvPr/>
        </p:nvPicPr>
        <p:blipFill>
          <a:blip r:embed="rId4" cstate="print"/>
          <a:stretch>
            <a:fillRect/>
          </a:stretch>
        </p:blipFill>
        <p:spPr>
          <a:xfrm>
            <a:off x="6477000" y="6488938"/>
            <a:ext cx="2667000" cy="3690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924800" cy="1089025"/>
          </a:xfrm>
        </p:spPr>
        <p:txBody>
          <a:bodyPr>
            <a:normAutofit/>
          </a:bodyPr>
          <a:lstStyle/>
          <a:p>
            <a:pPr algn="l"/>
            <a:r>
              <a:rPr lang="vi-VN" sz="2000" dirty="0" smtClean="0"/>
              <a:t>Predefinite Stock Label: </a:t>
            </a:r>
            <a:r>
              <a:rPr lang="vi-VN" sz="2000" dirty="0" smtClean="0">
                <a:solidFill>
                  <a:srgbClr val="002060"/>
                </a:solidFill>
              </a:rPr>
              <a:t>Puteți selecta detalii Label Label și, numele imprimantei și alte setări ca pe nevoia ta de imprimare.</a:t>
            </a:r>
            <a:endParaRPr lang="en-IN" sz="2000" dirty="0">
              <a:solidFill>
                <a:srgbClr val="002060"/>
              </a:solidFill>
            </a:endParaRPr>
          </a:p>
        </p:txBody>
      </p:sp>
      <p:sp>
        <p:nvSpPr>
          <p:cNvPr id="3" name="Subtitle 2"/>
          <p:cNvSpPr>
            <a:spLocks noGrp="1"/>
          </p:cNvSpPr>
          <p:nvPr>
            <p:ph type="subTitle" idx="1"/>
          </p:nvPr>
        </p:nvSpPr>
        <p:spPr>
          <a:xfrm>
            <a:off x="685800" y="1219200"/>
            <a:ext cx="7924800" cy="5257800"/>
          </a:xfrm>
        </p:spPr>
        <p:txBody>
          <a:bodyPr/>
          <a:lstStyle/>
          <a:p>
            <a:endParaRPr lang="en-IN" dirty="0"/>
          </a:p>
        </p:txBody>
      </p:sp>
      <p:pic>
        <p:nvPicPr>
          <p:cNvPr id="4" name="Picture 3" descr="DRPU Barcode Software - 4.png"/>
          <p:cNvPicPr>
            <a:picLocks noChangeAspect="1"/>
          </p:cNvPicPr>
          <p:nvPr/>
        </p:nvPicPr>
        <p:blipFill>
          <a:blip r:embed="rId3" cstate="print"/>
          <a:stretch>
            <a:fillRect/>
          </a:stretch>
        </p:blipFill>
        <p:spPr>
          <a:xfrm>
            <a:off x="1752600" y="1295400"/>
            <a:ext cx="5638800" cy="4967359"/>
          </a:xfrm>
          <a:prstGeom prst="rect">
            <a:avLst/>
          </a:prstGeom>
        </p:spPr>
      </p:pic>
      <p:pic>
        <p:nvPicPr>
          <p:cNvPr id="5" name="Picture 4" descr="1.png"/>
          <p:cNvPicPr>
            <a:picLocks noChangeAspect="1"/>
          </p:cNvPicPr>
          <p:nvPr/>
        </p:nvPicPr>
        <p:blipFill>
          <a:blip r:embed="rId4" cstate="print"/>
          <a:stretch>
            <a:fillRect/>
          </a:stretch>
        </p:blipFill>
        <p:spPr>
          <a:xfrm>
            <a:off x="5715000" y="6446759"/>
            <a:ext cx="2971800" cy="4112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315200" cy="1752599"/>
          </a:xfrm>
        </p:spPr>
        <p:txBody>
          <a:bodyPr>
            <a:normAutofit/>
          </a:bodyPr>
          <a:lstStyle/>
          <a:p>
            <a:r>
              <a:rPr lang="en-IN" sz="6000" dirty="0" err="1" smtClean="0">
                <a:solidFill>
                  <a:schemeClr val="accent2">
                    <a:lumMod val="75000"/>
                  </a:schemeClr>
                </a:solidFill>
                <a:latin typeface="Javanese Text" pitchFamily="2" charset="0"/>
              </a:rPr>
              <a:t>Multumesc</a:t>
            </a:r>
            <a:endParaRPr lang="en-IN" sz="6000" dirty="0">
              <a:solidFill>
                <a:schemeClr val="accent2">
                  <a:lumMod val="75000"/>
                </a:schemeClr>
              </a:solidFill>
              <a:latin typeface="Javanese Text" pitchFamily="2" charset="0"/>
            </a:endParaRPr>
          </a:p>
        </p:txBody>
      </p:sp>
      <p:sp>
        <p:nvSpPr>
          <p:cNvPr id="3" name="Subtitle 2"/>
          <p:cNvSpPr>
            <a:spLocks noGrp="1"/>
          </p:cNvSpPr>
          <p:nvPr>
            <p:ph type="subTitle" idx="1"/>
          </p:nvPr>
        </p:nvSpPr>
        <p:spPr>
          <a:xfrm>
            <a:off x="533400" y="1447800"/>
            <a:ext cx="7848600" cy="5181600"/>
          </a:xfrm>
        </p:spPr>
        <p:txBody>
          <a:bodyPr>
            <a:normAutofit fontScale="92500" lnSpcReduction="10000"/>
          </a:bodyPr>
          <a:lstStyle/>
          <a:p>
            <a:r>
              <a:rPr lang="vi-VN" dirty="0" smtClean="0">
                <a:solidFill>
                  <a:srgbClr val="002060"/>
                </a:solidFill>
              </a:rPr>
              <a:t>Conectează-te cu noi</a:t>
            </a:r>
            <a:endParaRPr lang="en-US" dirty="0" smtClean="0">
              <a:solidFill>
                <a:srgbClr val="002060"/>
              </a:solidFill>
            </a:endParaRPr>
          </a:p>
          <a:p>
            <a:r>
              <a:rPr lang="en-IN" dirty="0" smtClean="0">
                <a:solidFill>
                  <a:srgbClr val="002060"/>
                </a:solidFill>
              </a:rPr>
              <a:t>YouTube URL: </a:t>
            </a:r>
            <a:r>
              <a:rPr lang="en-IN" dirty="0" smtClean="0">
                <a:solidFill>
                  <a:srgbClr val="002060"/>
                </a:solidFill>
                <a:hlinkClick r:id="rId3"/>
              </a:rPr>
              <a:t>http://www.youtube.com/user/GenerateBarcodeHelp/videos</a:t>
            </a:r>
            <a:r>
              <a:rPr lang="en-IN" dirty="0" smtClean="0">
                <a:solidFill>
                  <a:srgbClr val="002060"/>
                </a:solidFill>
              </a:rPr>
              <a:t> </a:t>
            </a:r>
          </a:p>
          <a:p>
            <a:r>
              <a:rPr lang="en-IN" dirty="0" err="1" smtClean="0">
                <a:solidFill>
                  <a:srgbClr val="002060"/>
                </a:solidFill>
              </a:rPr>
              <a:t>FaceBook</a:t>
            </a:r>
            <a:r>
              <a:rPr lang="en-IN" dirty="0" smtClean="0">
                <a:solidFill>
                  <a:srgbClr val="002060"/>
                </a:solidFill>
              </a:rPr>
              <a:t>: </a:t>
            </a:r>
            <a:r>
              <a:rPr lang="en-IN" dirty="0" smtClean="0">
                <a:solidFill>
                  <a:srgbClr val="002060"/>
                </a:solidFill>
                <a:hlinkClick r:id="rId4"/>
              </a:rPr>
              <a:t>https://www.facebook.com/BarcodeSoftware</a:t>
            </a:r>
            <a:r>
              <a:rPr lang="en-IN" dirty="0" smtClean="0">
                <a:solidFill>
                  <a:srgbClr val="002060"/>
                </a:solidFill>
              </a:rPr>
              <a:t> </a:t>
            </a:r>
          </a:p>
          <a:p>
            <a:r>
              <a:rPr lang="en-IN" dirty="0" smtClean="0">
                <a:solidFill>
                  <a:srgbClr val="002060"/>
                </a:solidFill>
              </a:rPr>
              <a:t>G+ URL: </a:t>
            </a:r>
          </a:p>
          <a:p>
            <a:r>
              <a:rPr lang="en-IN" dirty="0" smtClean="0">
                <a:solidFill>
                  <a:srgbClr val="002060"/>
                </a:solidFill>
                <a:hlinkClick r:id="rId5"/>
              </a:rPr>
              <a:t>https://plus.google.com/+Generate-barcode</a:t>
            </a:r>
            <a:r>
              <a:rPr lang="en-IN" dirty="0" smtClean="0">
                <a:solidFill>
                  <a:srgbClr val="002060"/>
                </a:solidFill>
              </a:rPr>
              <a:t> </a:t>
            </a:r>
          </a:p>
          <a:p>
            <a:r>
              <a:rPr lang="en-IN" dirty="0" smtClean="0">
                <a:solidFill>
                  <a:srgbClr val="002060"/>
                </a:solidFill>
              </a:rPr>
              <a:t>Twitter URL: </a:t>
            </a:r>
          </a:p>
          <a:p>
            <a:r>
              <a:rPr lang="en-IN" dirty="0" smtClean="0">
                <a:solidFill>
                  <a:srgbClr val="002060"/>
                </a:solidFill>
                <a:hlinkClick r:id="rId6"/>
              </a:rPr>
              <a:t>https://twitter.com/BarcodeCreator</a:t>
            </a:r>
            <a:r>
              <a:rPr lang="en-IN" dirty="0" smtClean="0">
                <a:solidFill>
                  <a:srgbClr val="002060"/>
                </a:solidFill>
              </a:rPr>
              <a:t> </a:t>
            </a:r>
            <a:endParaRPr lang="en-IN" dirty="0">
              <a:solidFill>
                <a:srgbClr val="002060"/>
              </a:solidFill>
            </a:endParaRPr>
          </a:p>
        </p:txBody>
      </p:sp>
      <p:pic>
        <p:nvPicPr>
          <p:cNvPr id="4" name="Picture 3" descr="1.png"/>
          <p:cNvPicPr>
            <a:picLocks noChangeAspect="1"/>
          </p:cNvPicPr>
          <p:nvPr/>
        </p:nvPicPr>
        <p:blipFill>
          <a:blip r:embed="rId7" cstate="print"/>
          <a:stretch>
            <a:fillRect/>
          </a:stretch>
        </p:blipFill>
        <p:spPr>
          <a:xfrm>
            <a:off x="5867400" y="6446759"/>
            <a:ext cx="2971800" cy="4112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TotalTime>
  <Words>608</Words>
  <Application>Microsoft Office PowerPoint</Application>
  <PresentationFormat>On-screen Show (4:3)</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Proiectare QR coduri de bare pentru imprimare de publicitate:  DRPU software de coduri de bare corporative</vt:lpstr>
      <vt:lpstr>QR Code</vt:lpstr>
      <vt:lpstr>DRPU Corporate Barcode Software</vt:lpstr>
      <vt:lpstr>Slide 4</vt:lpstr>
      <vt:lpstr>Pas pentru a crea coduri de bare QR font folosind coduri de bare DRPU Proiectare Software:</vt:lpstr>
      <vt:lpstr>Pasul 2: În primul rând vom crea QR cod de bare în Panoul Setarea de coduri de bare. Pur și simplu puteți selecta tehnologii de coduri de bare și tipul. Introduceți valoarea de coduri de bare, coduri de bare și coduri de bare antetul subsol. Modifica Setarea General, setarea Font, setarea Color și setarea Image de coduri de bare concepute</vt:lpstr>
      <vt:lpstr>Pasul 3: Cu setarea de imprimare avansate. Print coduri de bare proiectate folosind orice mod de imprimare predefinite stoc Label și Manual. Modul de imprimare Manual: Puteți ajusta setarea de imprimare, rând și coloane, marjele, marja etichetă, spațiu de coduri de bare și alte setări avansate.</vt:lpstr>
      <vt:lpstr>Predefinite Stock Label: Puteți selecta detalii Label Label și, numele imprimantei și alte setări ca pe nevoia ta de imprimare.</vt:lpstr>
      <vt:lpstr>Multumesc</vt:lpstr>
      <vt:lpstr>Slide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Proiectare QR coduri de bare pentru imprimare de publicitate:  DRPU software de coduri de bare corporative</dc:title>
  <dc:creator>Tarun Tyagi</dc:creator>
  <cp:lastModifiedBy>AlexB</cp:lastModifiedBy>
  <cp:revision>7</cp:revision>
  <dcterms:created xsi:type="dcterms:W3CDTF">2015-09-25T06:19:53Z</dcterms:created>
  <dcterms:modified xsi:type="dcterms:W3CDTF">2015-10-04T09:10:20Z</dcterms:modified>
</cp:coreProperties>
</file>