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62" r:id="rId3"/>
    <p:sldId id="273" r:id="rId4"/>
    <p:sldId id="266" r:id="rId5"/>
    <p:sldId id="265" r:id="rId6"/>
    <p:sldId id="257" r:id="rId7"/>
    <p:sldId id="269" r:id="rId8"/>
    <p:sldId id="275" r:id="rId9"/>
    <p:sldId id="274" r:id="rId10"/>
    <p:sldId id="263" r:id="rId11"/>
    <p:sldId id="264" r:id="rId12"/>
    <p:sldId id="268" r:id="rId13"/>
    <p:sldId id="259" r:id="rId14"/>
    <p:sldId id="270" r:id="rId15"/>
    <p:sldId id="276" r:id="rId16"/>
    <p:sldId id="277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67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3273-0271-4B00-89FD-6988EE8A7D56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711D-C8C2-4726-A9A0-01EF2DD75328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1AA55E-0A76-4C20-B1A1-3FEA0F4F8EC2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8E2437-35DF-4683-AEDE-3E845CE8A26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3" descr="poppies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0"/>
            <a:ext cx="82296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oppies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85728"/>
            <a:ext cx="7500990" cy="62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01901" y="642918"/>
            <a:ext cx="6455614" cy="12090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arsita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verii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10000">
    <p:zoom/>
    <p:sndAc>
      <p:stSnd loop="1">
        <p:snd r:embed="rId2" name="Unknown - Traccia Audio 11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66e5ad92d0a229438923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15082"/>
          </a:xfrm>
        </p:spPr>
      </p:pic>
      <p:pic>
        <p:nvPicPr>
          <p:cNvPr id="5" name="Picture 4" descr="466e5ad92d0a229438923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357166"/>
            <a:ext cx="8351721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805638ef8bca227974822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56388" cy="6143668"/>
          </a:xfrm>
        </p:spPr>
      </p:pic>
      <p:pic>
        <p:nvPicPr>
          <p:cNvPr id="5" name="Picture 4" descr="805638ef8bca227974822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428604"/>
            <a:ext cx="813757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e8eb7506d683209707021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56388" cy="6143668"/>
          </a:xfrm>
        </p:spPr>
      </p:pic>
    </p:spTree>
  </p:cSld>
  <p:clrMapOvr>
    <a:masterClrMapping/>
  </p:clrMapOvr>
  <p:transition spd="slow" advTm="8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31736445kdulkpd30389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-21380"/>
            <a:ext cx="6143668" cy="687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31736445kdulkpd30389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9296"/>
            <a:ext cx="5991245" cy="670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f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71462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swof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Content Placeholder 5" descr="114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020881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8386-8852-4D43-B73F-4A936A775F05}" type="datetime1">
              <a:rPr lang="ro-RO" smtClean="0">
                <a:solidFill>
                  <a:srgbClr val="FFC000"/>
                </a:solidFill>
              </a:rPr>
              <a:pPr/>
              <a:t>17.05.2011</a:t>
            </a:fld>
            <a:r>
              <a:rPr lang="en-US" dirty="0" smtClean="0">
                <a:solidFill>
                  <a:srgbClr val="FFC000"/>
                </a:solidFill>
              </a:rPr>
              <a:t>   Claudia</a:t>
            </a:r>
            <a:endParaRPr lang="ro-RO" dirty="0">
              <a:solidFill>
                <a:srgbClr val="FFC000"/>
              </a:solidFill>
            </a:endParaRPr>
          </a:p>
        </p:txBody>
      </p:sp>
      <p:pic>
        <p:nvPicPr>
          <p:cNvPr id="8" name="Picture 7" descr="do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6176961"/>
            <a:ext cx="583748" cy="681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592933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Lucida Calligraphy" pitchFamily="66" charset="0"/>
              </a:rPr>
              <a:t>Muzica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: 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Lucida Calligraphy" pitchFamily="66" charset="0"/>
              </a:rPr>
              <a:t>Unknawn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~  </a:t>
            </a:r>
            <a:r>
              <a:rPr lang="en-US" dirty="0" err="1" smtClean="0">
                <a:solidFill>
                  <a:srgbClr val="FFC000"/>
                </a:solidFill>
                <a:latin typeface="Lucida Calligraphy" pitchFamily="66" charset="0"/>
              </a:rPr>
              <a:t>Traccia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 </a:t>
            </a:r>
            <a:r>
              <a:rPr lang="en-US" dirty="0" smtClean="0">
                <a:solidFill>
                  <a:srgbClr val="FFC000"/>
                </a:solidFill>
                <a:latin typeface="Lucida Calligraphy" pitchFamily="66" charset="0"/>
              </a:rPr>
              <a:t>Audio</a:t>
            </a:r>
            <a:r>
              <a:rPr lang="en-US" sz="2800" dirty="0" smtClean="0">
                <a:solidFill>
                  <a:srgbClr val="FFC000"/>
                </a:solidFill>
                <a:latin typeface="Lucida Calligraphy" pitchFamily="66" charset="0"/>
              </a:rPr>
              <a:t> 11</a:t>
            </a:r>
            <a:endParaRPr lang="ro-RO" sz="2800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85746">
            <a:off x="6826301" y="1133302"/>
            <a:ext cx="1223650" cy="73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</a:t>
            </a:r>
            <a:endParaRPr lang="ro-RO" sz="4000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8785" cy="6858000"/>
          </a:xfrm>
        </p:spPr>
      </p:pic>
      <p:pic>
        <p:nvPicPr>
          <p:cNvPr id="5" name="Picture 4" descr="flyingbir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00108"/>
            <a:ext cx="2928958" cy="579560"/>
          </a:xfrm>
          <a:prstGeom prst="rect">
            <a:avLst/>
          </a:prstGeom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750050_lar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4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umblrl6wcn12ofs1qbe3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868"/>
            <a:ext cx="5929322" cy="687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umblrl6wcn12ofs1qbe3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3570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07032605512515ms-92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5" y="285728"/>
            <a:ext cx="8369903" cy="6143668"/>
          </a:xfrm>
        </p:spPr>
      </p:pic>
      <p:pic>
        <p:nvPicPr>
          <p:cNvPr id="5" name="Picture 4" descr="07032605512515ms-92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815529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6039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19" y="285728"/>
            <a:ext cx="8498601" cy="6143668"/>
          </a:xfrm>
        </p:spPr>
      </p:pic>
      <p:pic>
        <p:nvPicPr>
          <p:cNvPr id="5" name="Picture 4" descr="16039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28344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orning-Glor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8861" cy="6858000"/>
          </a:xfrm>
        </p:spPr>
      </p:pic>
      <p:pic>
        <p:nvPicPr>
          <p:cNvPr id="5" name="Picture 4" descr="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643578"/>
            <a:ext cx="697166" cy="428628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bas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3865" y="0"/>
            <a:ext cx="49501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514028431b5b89e5befz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40" y="0"/>
            <a:ext cx="479546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tumblr_l9gr3zXQab1qcjw11o1_r1_500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0"/>
            <a:ext cx="70723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umblr_l9gr3zXQab1qcjw11o1_r1_500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89"/>
            <a:ext cx="6572296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i636042090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889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63604209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37301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14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13</cp:revision>
  <dcterms:created xsi:type="dcterms:W3CDTF">2011-05-04T19:27:54Z</dcterms:created>
  <dcterms:modified xsi:type="dcterms:W3CDTF">2011-05-17T15:38:09Z</dcterms:modified>
</cp:coreProperties>
</file>