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9" autoAdjust="0"/>
    <p:restoredTop sz="94660"/>
  </p:normalViewPr>
  <p:slideViewPr>
    <p:cSldViewPr snapToGrid="0">
      <p:cViewPr varScale="1">
        <p:scale>
          <a:sx n="77" d="100"/>
          <a:sy n="77" d="100"/>
        </p:scale>
        <p:origin x="132" y="1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00043-4A1A-4CD9-8136-C6F8753199C9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67B6-30AC-4547-A2AE-370B69709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674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00043-4A1A-4CD9-8136-C6F8753199C9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67B6-30AC-4547-A2AE-370B69709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911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00043-4A1A-4CD9-8136-C6F8753199C9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67B6-30AC-4547-A2AE-370B69709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671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00043-4A1A-4CD9-8136-C6F8753199C9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67B6-30AC-4547-A2AE-370B69709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628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00043-4A1A-4CD9-8136-C6F8753199C9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67B6-30AC-4547-A2AE-370B69709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920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00043-4A1A-4CD9-8136-C6F8753199C9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67B6-30AC-4547-A2AE-370B69709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939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00043-4A1A-4CD9-8136-C6F8753199C9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67B6-30AC-4547-A2AE-370B69709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594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00043-4A1A-4CD9-8136-C6F8753199C9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67B6-30AC-4547-A2AE-370B69709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82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00043-4A1A-4CD9-8136-C6F8753199C9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67B6-30AC-4547-A2AE-370B69709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31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00043-4A1A-4CD9-8136-C6F8753199C9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67B6-30AC-4547-A2AE-370B69709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19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00043-4A1A-4CD9-8136-C6F8753199C9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67B6-30AC-4547-A2AE-370B69709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048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00043-4A1A-4CD9-8136-C6F8753199C9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67B6-30AC-4547-A2AE-370B69709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08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01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722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71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707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62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154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3613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508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91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32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97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2320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874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341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802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765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015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610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136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03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305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90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418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26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5622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Widescreen</PresentationFormat>
  <Paragraphs>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Gheorghe Donea</dc:creator>
  <cp:lastModifiedBy>Gheorghe Donea</cp:lastModifiedBy>
  <cp:revision>4</cp:revision>
  <dcterms:created xsi:type="dcterms:W3CDTF">2019-08-09T16:44:17Z</dcterms:created>
  <dcterms:modified xsi:type="dcterms:W3CDTF">2019-08-09T16:54:02Z</dcterms:modified>
</cp:coreProperties>
</file>