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3" r:id="rId9"/>
    <p:sldId id="265" r:id="rId1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9" d="100"/>
          <a:sy n="89" d="100"/>
        </p:scale>
        <p:origin x="168" y="78"/>
      </p:cViewPr>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119337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281850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137492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381192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101548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88112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16499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285799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329518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137032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2DFAD-C16D-4659-BC69-A9395F6ACCC6}"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417424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2DFAD-C16D-4659-BC69-A9395F6ACCC6}" type="datetimeFigureOut">
              <a:rPr lang="ro-RO" smtClean="0"/>
              <a:pPr/>
              <a:t>30.09.2018</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D9040-293C-4F72-B551-155D288010C6}" type="slidenum">
              <a:rPr lang="ro-RO" smtClean="0"/>
              <a:pPr/>
              <a:t>‹#›</a:t>
            </a:fld>
            <a:endParaRPr lang="ro-RO"/>
          </a:p>
        </p:txBody>
      </p:sp>
    </p:spTree>
    <p:extLst>
      <p:ext uri="{BB962C8B-B14F-4D97-AF65-F5344CB8AC3E}">
        <p14:creationId xmlns:p14="http://schemas.microsoft.com/office/powerpoint/2010/main" xmlns="" val="374481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54526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4579675"/>
          </a:xfrm>
          <a:prstGeom prst="rect">
            <a:avLst/>
          </a:prstGeom>
        </p:spPr>
      </p:pic>
      <p:sp>
        <p:nvSpPr>
          <p:cNvPr id="4" name="Rectangle 3"/>
          <p:cNvSpPr/>
          <p:nvPr/>
        </p:nvSpPr>
        <p:spPr>
          <a:xfrm>
            <a:off x="4011391" y="3924628"/>
            <a:ext cx="4169218" cy="400110"/>
          </a:xfrm>
          <a:prstGeom prst="rect">
            <a:avLst/>
          </a:prstGeom>
          <a:solidFill>
            <a:srgbClr val="00B050"/>
          </a:solidFill>
        </p:spPr>
        <p:txBody>
          <a:bodyPr wrap="none">
            <a:spAutoFit/>
          </a:bodyPr>
          <a:lstStyle/>
          <a:p>
            <a:r>
              <a:rPr lang="it-IT" sz="2000" b="1" dirty="0">
                <a:solidFill>
                  <a:schemeClr val="bg1"/>
                </a:solidFill>
              </a:rPr>
              <a:t>Ieremia spune mesajul lui Dumnezeu </a:t>
            </a:r>
            <a:endParaRPr lang="ro-RO" sz="2000" b="1" dirty="0">
              <a:solidFill>
                <a:schemeClr val="bg1"/>
              </a:solidFill>
            </a:endParaRPr>
          </a:p>
        </p:txBody>
      </p:sp>
      <p:sp>
        <p:nvSpPr>
          <p:cNvPr id="5" name="Rectangle 4"/>
          <p:cNvSpPr/>
          <p:nvPr/>
        </p:nvSpPr>
        <p:spPr>
          <a:xfrm>
            <a:off x="0" y="4579675"/>
            <a:ext cx="12192000" cy="2123658"/>
          </a:xfrm>
          <a:prstGeom prst="rect">
            <a:avLst/>
          </a:prstGeom>
        </p:spPr>
        <p:txBody>
          <a:bodyPr wrap="square">
            <a:spAutoFit/>
          </a:bodyPr>
          <a:lstStyle/>
          <a:p>
            <a:r>
              <a:rPr lang="ro-RO" sz="2000" b="1" dirty="0"/>
              <a:t>1. </a:t>
            </a:r>
            <a:r>
              <a:rPr lang="ro-RO" sz="2400" b="1" dirty="0"/>
              <a:t>D</a:t>
            </a:r>
            <a:r>
              <a:rPr lang="ro-RO" sz="2000" b="1" dirty="0"/>
              <a:t>upă ce Ieremia a spus întregului popor toate cuvintele Domnului Dumnezeului lor, toate cuvintele acelea cu care Domnul Dumnezeul lor îl trimisese la ei,  </a:t>
            </a:r>
          </a:p>
          <a:p>
            <a:r>
              <a:rPr lang="ro-RO" sz="2000" b="1" dirty="0"/>
              <a:t>2. </a:t>
            </a:r>
            <a:r>
              <a:rPr lang="ro-RO" sz="2400" b="1" dirty="0"/>
              <a:t>A</a:t>
            </a:r>
            <a:r>
              <a:rPr lang="ro-RO" sz="2000" b="1" dirty="0"/>
              <a:t>tunci Azaria, fiul lui Hoşaia, Iohanan, fiul lui Carea, şi toţi oamenii cei îngâmfaţi au zis către Ieremia: "Neadevăr spui, nu te-a trimis Domnul Dumnezeul nostru să ne spui: "Nu vă duceţi în Egipt ca să trăiţi acolo!"  </a:t>
            </a:r>
          </a:p>
          <a:p>
            <a:r>
              <a:rPr lang="ro-RO" sz="2000" b="1" dirty="0"/>
              <a:t>3. </a:t>
            </a:r>
            <a:r>
              <a:rPr lang="ro-RO" sz="2400" b="1" dirty="0"/>
              <a:t>C</a:t>
            </a:r>
            <a:r>
              <a:rPr lang="ro-RO" sz="2000" b="1" dirty="0"/>
              <a:t>i Baruh, fiul lui Neria, te aţâţă împotriva noastră, ca să ne dea în mâinile Caldeilor, să ne omoare, sau să ne ducă robi la Babilon".  </a:t>
            </a:r>
          </a:p>
        </p:txBody>
      </p:sp>
    </p:spTree>
    <p:extLst>
      <p:ext uri="{BB962C8B-B14F-4D97-AF65-F5344CB8AC3E}">
        <p14:creationId xmlns:p14="http://schemas.microsoft.com/office/powerpoint/2010/main" xmlns="" val="420408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637007" cy="6858000"/>
          </a:xfrm>
          <a:prstGeom prst="rect">
            <a:avLst/>
          </a:prstGeom>
        </p:spPr>
      </p:pic>
      <p:sp>
        <p:nvSpPr>
          <p:cNvPr id="3" name="Rectangle 2"/>
          <p:cNvSpPr/>
          <p:nvPr/>
        </p:nvSpPr>
        <p:spPr>
          <a:xfrm>
            <a:off x="5844988" y="1342930"/>
            <a:ext cx="6096000" cy="4339650"/>
          </a:xfrm>
          <a:prstGeom prst="rect">
            <a:avLst/>
          </a:prstGeom>
        </p:spPr>
        <p:txBody>
          <a:bodyPr>
            <a:spAutoFit/>
          </a:bodyPr>
          <a:lstStyle/>
          <a:p>
            <a:r>
              <a:rPr lang="ro-RO" sz="2000" b="1" dirty="0"/>
              <a:t>4. </a:t>
            </a:r>
            <a:r>
              <a:rPr lang="ro-RO" sz="2400" b="1" dirty="0"/>
              <a:t>A</a:t>
            </a:r>
            <a:r>
              <a:rPr lang="ro-RO" sz="2000" b="1" dirty="0"/>
              <a:t>poi Iohanan, fiul lui Carea, toate căpeteniile oştirii şi tot poporul n-au ascultat glasul Domnului, ca să rămână în pământul lui Iuda.  </a:t>
            </a:r>
            <a:endParaRPr lang="ro-RO" sz="2000" b="1" dirty="0" smtClean="0"/>
          </a:p>
          <a:p>
            <a:r>
              <a:rPr lang="ro-RO" sz="2000" b="1" dirty="0"/>
              <a:t>5. </a:t>
            </a:r>
            <a:r>
              <a:rPr lang="ro-RO" sz="2400" b="1" dirty="0"/>
              <a:t>Ş</a:t>
            </a:r>
            <a:r>
              <a:rPr lang="ro-RO" sz="2000" b="1" dirty="0"/>
              <a:t>i Iohanan, fiul lui Carea, şi toate căpeteniile oştirii au luat pe toţi cei care rămăseseră din Iuda şi care se întorseseră din toate neamurile pe unde fuseseră izgoniţi, ca să trăiască în pământul lui Iuda,  </a:t>
            </a:r>
          </a:p>
          <a:p>
            <a:r>
              <a:rPr lang="ro-RO" sz="2000" b="1" dirty="0"/>
              <a:t>6. </a:t>
            </a:r>
            <a:r>
              <a:rPr lang="ro-RO" sz="2400" b="1" dirty="0"/>
              <a:t>B</a:t>
            </a:r>
            <a:r>
              <a:rPr lang="ro-RO" sz="2000" b="1" dirty="0"/>
              <a:t>ărbaţi, femei şi copii, fetele regelui şi pe toţi aceia pe care Nebuzaradan, căpetenia gărzii, îi lăsase cu Godolia, fiul lui Ahicam, fiul lui Şafan, pe Ieremia proorocul şi pe Baruh, fiul lui Neria,  </a:t>
            </a:r>
          </a:p>
          <a:p>
            <a:r>
              <a:rPr lang="ro-RO" sz="2000" b="1" dirty="0"/>
              <a:t>7. </a:t>
            </a:r>
            <a:r>
              <a:rPr lang="ro-RO" sz="2400" b="1" dirty="0"/>
              <a:t>Ş</a:t>
            </a:r>
            <a:r>
              <a:rPr lang="ro-RO" sz="2000" b="1" dirty="0"/>
              <a:t>i s-au dus în ţara Egiptului, că n-au ascultat glasul Domnului şi au mers până la Tahpanhes.  </a:t>
            </a:r>
          </a:p>
        </p:txBody>
      </p:sp>
      <p:sp>
        <p:nvSpPr>
          <p:cNvPr id="4" name="Rectangle 3"/>
          <p:cNvSpPr/>
          <p:nvPr/>
        </p:nvSpPr>
        <p:spPr>
          <a:xfrm>
            <a:off x="1902487" y="6353293"/>
            <a:ext cx="2116926" cy="400110"/>
          </a:xfrm>
          <a:prstGeom prst="rect">
            <a:avLst/>
          </a:prstGeom>
          <a:solidFill>
            <a:srgbClr val="00B050"/>
          </a:solidFill>
        </p:spPr>
        <p:txBody>
          <a:bodyPr wrap="none">
            <a:spAutoFit/>
          </a:bodyPr>
          <a:lstStyle/>
          <a:p>
            <a:r>
              <a:rPr lang="ro-RO" sz="2000" b="1" dirty="0" smtClean="0">
                <a:solidFill>
                  <a:schemeClr val="bg1"/>
                </a:solidFill>
              </a:rPr>
              <a:t>Evreii duși în Egipt</a:t>
            </a:r>
            <a:endParaRPr lang="ro-RO" sz="2000" b="1" dirty="0">
              <a:solidFill>
                <a:schemeClr val="bg1"/>
              </a:solidFill>
            </a:endParaRPr>
          </a:p>
        </p:txBody>
      </p:sp>
    </p:spTree>
    <p:extLst>
      <p:ext uri="{BB962C8B-B14F-4D97-AF65-F5344CB8AC3E}">
        <p14:creationId xmlns:p14="http://schemas.microsoft.com/office/powerpoint/2010/main" xmlns="" val="57998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325496" cy="6858000"/>
          </a:xfrm>
          <a:prstGeom prst="rect">
            <a:avLst/>
          </a:prstGeom>
        </p:spPr>
      </p:pic>
      <p:sp>
        <p:nvSpPr>
          <p:cNvPr id="3" name="Rectangle 2"/>
          <p:cNvSpPr/>
          <p:nvPr/>
        </p:nvSpPr>
        <p:spPr>
          <a:xfrm>
            <a:off x="0" y="6364052"/>
            <a:ext cx="6325496" cy="400110"/>
          </a:xfrm>
          <a:prstGeom prst="rect">
            <a:avLst/>
          </a:prstGeom>
          <a:solidFill>
            <a:srgbClr val="00B050"/>
          </a:solidFill>
        </p:spPr>
        <p:txBody>
          <a:bodyPr wrap="square">
            <a:spAutoFit/>
          </a:bodyPr>
          <a:lstStyle/>
          <a:p>
            <a:r>
              <a:rPr lang="ro-RO" sz="2000" b="1" dirty="0">
                <a:solidFill>
                  <a:schemeClr val="bg1"/>
                </a:solidFill>
              </a:rPr>
              <a:t>Ia pietre mari în mâna ta, şi ascunde-le în </a:t>
            </a:r>
            <a:r>
              <a:rPr lang="ro-RO" sz="2000" b="1" dirty="0" smtClean="0">
                <a:solidFill>
                  <a:schemeClr val="bg1"/>
                </a:solidFill>
              </a:rPr>
              <a:t>lutul frământat </a:t>
            </a:r>
            <a:endParaRPr lang="ro-RO" sz="2000" b="1" dirty="0">
              <a:solidFill>
                <a:schemeClr val="bg1"/>
              </a:solidFill>
            </a:endParaRPr>
          </a:p>
        </p:txBody>
      </p:sp>
      <p:sp>
        <p:nvSpPr>
          <p:cNvPr id="4" name="Rectangle 3"/>
          <p:cNvSpPr/>
          <p:nvPr/>
        </p:nvSpPr>
        <p:spPr>
          <a:xfrm>
            <a:off x="6691255" y="2625790"/>
            <a:ext cx="5282005" cy="2062103"/>
          </a:xfrm>
          <a:prstGeom prst="rect">
            <a:avLst/>
          </a:prstGeom>
        </p:spPr>
        <p:txBody>
          <a:bodyPr wrap="square">
            <a:spAutoFit/>
          </a:bodyPr>
          <a:lstStyle/>
          <a:p>
            <a:r>
              <a:rPr lang="ro-RO" sz="2000" b="1" dirty="0"/>
              <a:t>8. </a:t>
            </a:r>
            <a:r>
              <a:rPr lang="ro-RO" sz="2400" b="1" dirty="0"/>
              <a:t>I</a:t>
            </a:r>
            <a:r>
              <a:rPr lang="ro-RO" sz="2000" b="1" dirty="0"/>
              <a:t>ar la Tahpanhes a fost cuvântul Domnului către Ieremia, zicând:  </a:t>
            </a:r>
          </a:p>
          <a:p>
            <a:r>
              <a:rPr lang="ro-RO" sz="2000" b="1" dirty="0"/>
              <a:t>9. "</a:t>
            </a:r>
            <a:r>
              <a:rPr lang="ro-RO" sz="2400" b="1" dirty="0"/>
              <a:t>I</a:t>
            </a:r>
            <a:r>
              <a:rPr lang="ro-RO" sz="2000" b="1" dirty="0"/>
              <a:t>a în mâinile tale nişte pietre mari şi le ascunde în lut frământat, la intrarea casei lui Faraon, în Tahpanhes, înaintea ochilor Iudeilor şi să le spui: </a:t>
            </a:r>
          </a:p>
        </p:txBody>
      </p:sp>
    </p:spTree>
    <p:extLst>
      <p:ext uri="{BB962C8B-B14F-4D97-AF65-F5344CB8AC3E}">
        <p14:creationId xmlns:p14="http://schemas.microsoft.com/office/powerpoint/2010/main" xmlns="" val="104652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98372" cy="6858000"/>
          </a:xfrm>
          <a:prstGeom prst="rect">
            <a:avLst/>
          </a:prstGeom>
        </p:spPr>
      </p:pic>
      <p:sp>
        <p:nvSpPr>
          <p:cNvPr id="3" name="Rectangle 2"/>
          <p:cNvSpPr/>
          <p:nvPr/>
        </p:nvSpPr>
        <p:spPr>
          <a:xfrm>
            <a:off x="1654982" y="5848700"/>
            <a:ext cx="2289986" cy="400110"/>
          </a:xfrm>
          <a:prstGeom prst="rect">
            <a:avLst/>
          </a:prstGeom>
          <a:solidFill>
            <a:srgbClr val="00B050"/>
          </a:solidFill>
        </p:spPr>
        <p:txBody>
          <a:bodyPr wrap="none">
            <a:spAutoFit/>
          </a:bodyPr>
          <a:lstStyle/>
          <a:p>
            <a:r>
              <a:rPr lang="ro-RO" sz="2000" b="1" dirty="0">
                <a:solidFill>
                  <a:schemeClr val="bg1"/>
                </a:solidFill>
              </a:rPr>
              <a:t>Ieremia arde pietre </a:t>
            </a:r>
          </a:p>
        </p:txBody>
      </p:sp>
      <p:sp>
        <p:nvSpPr>
          <p:cNvPr id="4" name="Rectangle 3"/>
          <p:cNvSpPr/>
          <p:nvPr/>
        </p:nvSpPr>
        <p:spPr>
          <a:xfrm>
            <a:off x="5920292" y="2488642"/>
            <a:ext cx="6096000" cy="2985433"/>
          </a:xfrm>
          <a:prstGeom prst="rect">
            <a:avLst/>
          </a:prstGeom>
        </p:spPr>
        <p:txBody>
          <a:bodyPr>
            <a:spAutoFit/>
          </a:bodyPr>
          <a:lstStyle/>
          <a:p>
            <a:r>
              <a:rPr lang="ro-RO" sz="2000" b="1" dirty="0"/>
              <a:t>10. "</a:t>
            </a:r>
            <a:r>
              <a:rPr lang="ro-RO" sz="2400" b="1" dirty="0"/>
              <a:t>A</a:t>
            </a:r>
            <a:r>
              <a:rPr lang="ro-RO" sz="2000" b="1" dirty="0"/>
              <a:t>şa grăieşte Domnul Savaot, Dumnezeul lui Israel: Iată, Eu voi trimite şi voi lua pe Nabucodonosor. regele Babilonului, robul Meu, şi voi aşeza tronul lui pe aceste pietre. ascunse de Mine, şi îşi va întinde el pe ele cortul său cel minunat.  </a:t>
            </a:r>
          </a:p>
          <a:p>
            <a:r>
              <a:rPr lang="ro-RO" sz="2000" b="1" dirty="0"/>
              <a:t>11. </a:t>
            </a:r>
            <a:r>
              <a:rPr lang="ro-RO" sz="2400" b="1" dirty="0"/>
              <a:t>E</a:t>
            </a:r>
            <a:r>
              <a:rPr lang="ro-RO" sz="2000" b="1" dirty="0"/>
              <a:t>l va veni şi va lovi ţara Egiptului; cel rânduit spre moarte va fi dat morţii, cel rânduit pentru robie va merge în robie şi cel rânduit spre sabie va cădea de sabie.  </a:t>
            </a:r>
          </a:p>
        </p:txBody>
      </p:sp>
    </p:spTree>
    <p:extLst>
      <p:ext uri="{BB962C8B-B14F-4D97-AF65-F5344CB8AC3E}">
        <p14:creationId xmlns:p14="http://schemas.microsoft.com/office/powerpoint/2010/main" xmlns="" val="272269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5421855" cy="6858000"/>
          </a:xfrm>
          <a:prstGeom prst="rect">
            <a:avLst/>
          </a:prstGeom>
        </p:spPr>
      </p:pic>
      <p:sp>
        <p:nvSpPr>
          <p:cNvPr id="4" name="Rectangle 3"/>
          <p:cNvSpPr/>
          <p:nvPr/>
        </p:nvSpPr>
        <p:spPr>
          <a:xfrm>
            <a:off x="5748170" y="2484591"/>
            <a:ext cx="6096000" cy="1692771"/>
          </a:xfrm>
          <a:prstGeom prst="rect">
            <a:avLst/>
          </a:prstGeom>
        </p:spPr>
        <p:txBody>
          <a:bodyPr>
            <a:spAutoFit/>
          </a:bodyPr>
          <a:lstStyle/>
          <a:p>
            <a:r>
              <a:rPr lang="ro-RO" sz="2000" b="1" dirty="0"/>
              <a:t>12. </a:t>
            </a:r>
            <a:r>
              <a:rPr lang="ro-RO" sz="2400" b="1" dirty="0"/>
              <a:t>V</a:t>
            </a:r>
            <a:r>
              <a:rPr lang="ro-RO" sz="2000" b="1" dirty="0"/>
              <a:t>oi aprinde foc în capiştile dumnezeilor Egiptului; Nabucodonosor le va arde pe acelea, pe idoli îi va distruge cu totul şi se va îmbrăca cu ţara Egiptului, cum se îmbracă păstorul cu haina sa; şi va ieşi de acolo nesupărat;  </a:t>
            </a:r>
          </a:p>
        </p:txBody>
      </p:sp>
      <p:sp>
        <p:nvSpPr>
          <p:cNvPr id="5" name="Rectangle 4"/>
          <p:cNvSpPr/>
          <p:nvPr/>
        </p:nvSpPr>
        <p:spPr>
          <a:xfrm>
            <a:off x="576359" y="6277990"/>
            <a:ext cx="4117089" cy="400110"/>
          </a:xfrm>
          <a:prstGeom prst="rect">
            <a:avLst/>
          </a:prstGeom>
          <a:solidFill>
            <a:srgbClr val="00B050"/>
          </a:solidFill>
        </p:spPr>
        <p:txBody>
          <a:bodyPr wrap="none">
            <a:spAutoFit/>
          </a:bodyPr>
          <a:lstStyle/>
          <a:p>
            <a:r>
              <a:rPr lang="ro-RO" sz="2000" b="1" dirty="0" smtClean="0">
                <a:solidFill>
                  <a:schemeClr val="bg1"/>
                </a:solidFill>
              </a:rPr>
              <a:t>Foc </a:t>
            </a:r>
            <a:r>
              <a:rPr lang="ro-RO" sz="2000" b="1" dirty="0">
                <a:solidFill>
                  <a:schemeClr val="bg1"/>
                </a:solidFill>
              </a:rPr>
              <a:t>în capiştile dumnezeilor Egiptului</a:t>
            </a:r>
          </a:p>
        </p:txBody>
      </p:sp>
    </p:spTree>
    <p:extLst>
      <p:ext uri="{BB962C8B-B14F-4D97-AF65-F5344CB8AC3E}">
        <p14:creationId xmlns:p14="http://schemas.microsoft.com/office/powerpoint/2010/main" xmlns="" val="182204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23068" cy="6858000"/>
          </a:xfrm>
          <a:prstGeom prst="rect">
            <a:avLst/>
          </a:prstGeom>
        </p:spPr>
      </p:pic>
      <p:sp>
        <p:nvSpPr>
          <p:cNvPr id="3" name="Rectangle 2"/>
          <p:cNvSpPr/>
          <p:nvPr/>
        </p:nvSpPr>
        <p:spPr>
          <a:xfrm>
            <a:off x="2207879" y="6202687"/>
            <a:ext cx="1921103" cy="400110"/>
          </a:xfrm>
          <a:prstGeom prst="rect">
            <a:avLst/>
          </a:prstGeom>
          <a:solidFill>
            <a:srgbClr val="00B050"/>
          </a:solidFill>
        </p:spPr>
        <p:txBody>
          <a:bodyPr wrap="none">
            <a:spAutoFit/>
          </a:bodyPr>
          <a:lstStyle/>
          <a:p>
            <a:r>
              <a:rPr lang="ro-RO" sz="2000" b="1" dirty="0">
                <a:solidFill>
                  <a:schemeClr val="bg1"/>
                </a:solidFill>
              </a:rPr>
              <a:t>Ieremia şi Evreii </a:t>
            </a:r>
          </a:p>
        </p:txBody>
      </p:sp>
      <p:sp>
        <p:nvSpPr>
          <p:cNvPr id="4" name="Rectangle 3"/>
          <p:cNvSpPr/>
          <p:nvPr/>
        </p:nvSpPr>
        <p:spPr>
          <a:xfrm>
            <a:off x="5823472" y="3019773"/>
            <a:ext cx="6096000" cy="769441"/>
          </a:xfrm>
          <a:prstGeom prst="rect">
            <a:avLst/>
          </a:prstGeom>
        </p:spPr>
        <p:txBody>
          <a:bodyPr>
            <a:spAutoFit/>
          </a:bodyPr>
          <a:lstStyle/>
          <a:p>
            <a:r>
              <a:rPr lang="ro-RO" sz="2000" b="1" dirty="0"/>
              <a:t>13. </a:t>
            </a:r>
            <a:r>
              <a:rPr lang="ro-RO" sz="2400" b="1" dirty="0"/>
              <a:t>E</a:t>
            </a:r>
            <a:r>
              <a:rPr lang="ro-RO" sz="2000" b="1" dirty="0"/>
              <a:t>l va sfărâma stâlpii templului Soarelui de la On şi capiştile dumnezeilor Egiptului le va arde cu foc". </a:t>
            </a:r>
          </a:p>
        </p:txBody>
      </p:sp>
    </p:spTree>
    <p:extLst>
      <p:ext uri="{BB962C8B-B14F-4D97-AF65-F5344CB8AC3E}">
        <p14:creationId xmlns:p14="http://schemas.microsoft.com/office/powerpoint/2010/main" xmlns="" val="210745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1"/>
          <p:cNvSpPr/>
          <p:nvPr/>
        </p:nvSpPr>
        <p:spPr>
          <a:xfrm>
            <a:off x="0" y="2551837"/>
            <a:ext cx="12192000" cy="1569660"/>
          </a:xfrm>
          <a:prstGeom prst="rect">
            <a:avLst/>
          </a:prstGeom>
        </p:spPr>
        <p:txBody>
          <a:bodyPr wrap="square">
            <a:spAutoFit/>
          </a:bodyPr>
          <a:lstStyle/>
          <a:p>
            <a:pPr algn="ctr"/>
            <a:r>
              <a:rPr lang="ro-RO" sz="2400" b="1" dirty="0" smtClean="0"/>
              <a:t>Când sufletul nostru este în întregime îndreptat spre Dumnezeu... toate întrebările încetează... Nu mai există decât o întrebare... Cum să dobândim pe Duhul Sfânt în noi şi să-L păstrăm...!</a:t>
            </a:r>
          </a:p>
          <a:p>
            <a:pPr algn="ctr"/>
            <a:r>
              <a:rPr lang="ro-RO" sz="2400" b="1" dirty="0" smtClean="0"/>
              <a:t> Profesor Gheorghe Donea</a:t>
            </a:r>
          </a:p>
          <a:p>
            <a:pPr algn="ctr"/>
            <a:r>
              <a:rPr lang="ro-RO" sz="2400" b="1" dirty="0" smtClean="0"/>
              <a:t>donea_gheorghe@yahoo.com </a:t>
            </a:r>
            <a:endParaRPr lang="ro-RO" sz="2400" b="1" dirty="0"/>
          </a:p>
        </p:txBody>
      </p:sp>
    </p:spTree>
    <p:extLst>
      <p:ext uri="{BB962C8B-B14F-4D97-AF65-F5344CB8AC3E}">
        <p14:creationId xmlns:p14="http://schemas.microsoft.com/office/powerpoint/2010/main" xmlns="" val="261914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262</Words>
  <Application>Microsoft Office PowerPoint</Application>
  <PresentationFormat>Custom</PresentationFormat>
  <Paragraphs>22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Donea Gheorghe</dc:creator>
  <cp:lastModifiedBy>A</cp:lastModifiedBy>
  <cp:revision>6</cp:revision>
  <dcterms:created xsi:type="dcterms:W3CDTF">2018-09-29T11:13:59Z</dcterms:created>
  <dcterms:modified xsi:type="dcterms:W3CDTF">2018-09-30T15:04:37Z</dcterms:modified>
</cp:coreProperties>
</file>