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2FBF3-B9AA-4605-89EA-0D68E767BC43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73C9-971F-41A2-BEFF-A19A7C195C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8018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2FBF3-B9AA-4605-89EA-0D68E767BC43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73C9-971F-41A2-BEFF-A19A7C195C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9516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2FBF3-B9AA-4605-89EA-0D68E767BC43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73C9-971F-41A2-BEFF-A19A7C195C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3917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2FBF3-B9AA-4605-89EA-0D68E767BC43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73C9-971F-41A2-BEFF-A19A7C195C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4521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2FBF3-B9AA-4605-89EA-0D68E767BC43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73C9-971F-41A2-BEFF-A19A7C195C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5305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2FBF3-B9AA-4605-89EA-0D68E767BC43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73C9-971F-41A2-BEFF-A19A7C195C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210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2FBF3-B9AA-4605-89EA-0D68E767BC43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73C9-971F-41A2-BEFF-A19A7C195C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9115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2FBF3-B9AA-4605-89EA-0D68E767BC43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73C9-971F-41A2-BEFF-A19A7C195C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468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2FBF3-B9AA-4605-89EA-0D68E767BC43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73C9-971F-41A2-BEFF-A19A7C195C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3073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2FBF3-B9AA-4605-89EA-0D68E767BC43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73C9-971F-41A2-BEFF-A19A7C195C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1982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2FBF3-B9AA-4605-89EA-0D68E767BC43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73C9-971F-41A2-BEFF-A19A7C195C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364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2FBF3-B9AA-4605-89EA-0D68E767BC43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673C9-971F-41A2-BEFF-A19A7C195C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031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8425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5826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0845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1532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3735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4582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9486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5724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2880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2705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263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2692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5946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5947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9199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7469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3371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18708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3817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2362201"/>
            <a:ext cx="90424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8114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5069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7187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3883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6743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181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1347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Custom</PresentationFormat>
  <Paragraphs>0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A</cp:lastModifiedBy>
  <cp:revision>27</cp:revision>
  <dcterms:created xsi:type="dcterms:W3CDTF">2019-05-09T03:10:59Z</dcterms:created>
  <dcterms:modified xsi:type="dcterms:W3CDTF">2019-05-13T16:20:29Z</dcterms:modified>
</cp:coreProperties>
</file>