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ACC35-8CB8-434C-96DA-3EE260032CAE}" type="datetimeFigureOut">
              <a:rPr lang="en-US" smtClean="0"/>
              <a:t>8/17/2019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8E37-DD80-41D7-8AB6-93C6EF7A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54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ACC35-8CB8-434C-96DA-3EE260032CAE}" type="datetimeFigureOut">
              <a:rPr lang="en-US" smtClean="0"/>
              <a:t>8/17/2019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8E37-DD80-41D7-8AB6-93C6EF7A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09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ACC35-8CB8-434C-96DA-3EE260032CAE}" type="datetimeFigureOut">
              <a:rPr lang="en-US" smtClean="0"/>
              <a:t>8/17/2019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8E37-DD80-41D7-8AB6-93C6EF7A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96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ACC35-8CB8-434C-96DA-3EE260032CAE}" type="datetimeFigureOut">
              <a:rPr lang="en-US" smtClean="0"/>
              <a:t>8/17/2019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8E37-DD80-41D7-8AB6-93C6EF7A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75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ACC35-8CB8-434C-96DA-3EE260032CAE}" type="datetimeFigureOut">
              <a:rPr lang="en-US" smtClean="0"/>
              <a:t>8/17/2019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8E37-DD80-41D7-8AB6-93C6EF7A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868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ACC35-8CB8-434C-96DA-3EE260032CAE}" type="datetimeFigureOut">
              <a:rPr lang="en-US" smtClean="0"/>
              <a:t>8/17/2019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8E37-DD80-41D7-8AB6-93C6EF7A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6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ACC35-8CB8-434C-96DA-3EE260032CAE}" type="datetimeFigureOut">
              <a:rPr lang="en-US" smtClean="0"/>
              <a:t>8/17/2019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8E37-DD80-41D7-8AB6-93C6EF7A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37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ACC35-8CB8-434C-96DA-3EE260032CAE}" type="datetimeFigureOut">
              <a:rPr lang="en-US" smtClean="0"/>
              <a:t>8/17/2019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8E37-DD80-41D7-8AB6-93C6EF7A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4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ACC35-8CB8-434C-96DA-3EE260032CAE}" type="datetimeFigureOut">
              <a:rPr lang="en-US" smtClean="0"/>
              <a:t>8/17/2019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8E37-DD80-41D7-8AB6-93C6EF7A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05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ACC35-8CB8-434C-96DA-3EE260032CAE}" type="datetimeFigureOut">
              <a:rPr lang="en-US" smtClean="0"/>
              <a:t>8/17/2019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8E37-DD80-41D7-8AB6-93C6EF7A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91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ACC35-8CB8-434C-96DA-3EE260032CAE}" type="datetimeFigureOut">
              <a:rPr lang="en-US" smtClean="0"/>
              <a:t>8/17/2019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F8E37-DD80-41D7-8AB6-93C6EF7A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7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ACC35-8CB8-434C-96DA-3EE260032CAE}" type="datetimeFigureOut">
              <a:rPr lang="en-US" smtClean="0"/>
              <a:t>8/17/2019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F8E37-DD80-41D7-8AB6-93C6EF7A8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29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0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13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15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98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04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21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69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7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91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98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35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48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16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5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48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0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65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1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14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7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66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17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34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56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357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Widescreen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Gheorghe Donea</cp:lastModifiedBy>
  <cp:revision>25</cp:revision>
  <dcterms:created xsi:type="dcterms:W3CDTF">2019-08-14T09:05:21Z</dcterms:created>
  <dcterms:modified xsi:type="dcterms:W3CDTF">2019-08-17T02:24:24Z</dcterms:modified>
</cp:coreProperties>
</file>