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67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000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60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70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9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986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41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409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461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342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473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58401-82D6-4523-ADA5-A653B2C5D75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B5953-E441-482C-B2FB-1E6C1A9C6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0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32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02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62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085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858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50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0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58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668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5453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3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821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743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852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108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6897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99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3930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5697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48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560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483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11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6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24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971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2019-03-31T12:13:57Z</dcterms:created>
  <dcterms:modified xsi:type="dcterms:W3CDTF">2019-04-07T10:23:40Z</dcterms:modified>
</cp:coreProperties>
</file>