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9" d="100"/>
          <a:sy n="89" d="100"/>
        </p:scale>
        <p:origin x="168" y="78"/>
      </p:cViewPr>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202514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68397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195356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256216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372777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388636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273123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108777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386414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387264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4AB653-0D70-4EBB-9F3B-B9A55632BF2D}" type="datetimeFigureOut">
              <a:rPr lang="ro-RO" smtClean="0"/>
              <a:pPr/>
              <a:t>11.09.2018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125259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AB653-0D70-4EBB-9F3B-B9A55632BF2D}" type="datetimeFigureOut">
              <a:rPr lang="ro-RO" smtClean="0"/>
              <a:pPr/>
              <a:t>11.09.2018</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27035-626E-4182-916B-9658CA24D014}" type="slidenum">
              <a:rPr lang="ro-RO" smtClean="0"/>
              <a:pPr/>
              <a:t>‹#›</a:t>
            </a:fld>
            <a:endParaRPr lang="ro-RO"/>
          </a:p>
        </p:txBody>
      </p:sp>
    </p:spTree>
    <p:extLst>
      <p:ext uri="{BB962C8B-B14F-4D97-AF65-F5344CB8AC3E}">
        <p14:creationId xmlns:p14="http://schemas.microsoft.com/office/powerpoint/2010/main" xmlns="" val="38093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23202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76856" cy="6858000"/>
          </a:xfrm>
          <a:prstGeom prst="rect">
            <a:avLst/>
          </a:prstGeom>
        </p:spPr>
      </p:pic>
      <p:sp>
        <p:nvSpPr>
          <p:cNvPr id="3" name="Rectangle 2"/>
          <p:cNvSpPr/>
          <p:nvPr/>
        </p:nvSpPr>
        <p:spPr>
          <a:xfrm>
            <a:off x="2403612" y="6364052"/>
            <a:ext cx="1763753" cy="400110"/>
          </a:xfrm>
          <a:prstGeom prst="rect">
            <a:avLst/>
          </a:prstGeom>
          <a:solidFill>
            <a:srgbClr val="00B050"/>
          </a:solidFill>
        </p:spPr>
        <p:txBody>
          <a:bodyPr wrap="none">
            <a:spAutoFit/>
          </a:bodyPr>
          <a:lstStyle/>
          <a:p>
            <a:r>
              <a:rPr lang="ro-RO" sz="2000" b="1" dirty="0">
                <a:solidFill>
                  <a:schemeClr val="bg1"/>
                </a:solidFill>
              </a:rPr>
              <a:t>Proorocul Isaia</a:t>
            </a:r>
          </a:p>
        </p:txBody>
      </p:sp>
      <p:sp>
        <p:nvSpPr>
          <p:cNvPr id="4" name="Rectangle 3"/>
          <p:cNvSpPr/>
          <p:nvPr/>
        </p:nvSpPr>
        <p:spPr>
          <a:xfrm>
            <a:off x="5888019" y="2722609"/>
            <a:ext cx="6096000" cy="1692771"/>
          </a:xfrm>
          <a:prstGeom prst="rect">
            <a:avLst/>
          </a:prstGeom>
        </p:spPr>
        <p:txBody>
          <a:bodyPr>
            <a:spAutoFit/>
          </a:bodyPr>
          <a:lstStyle/>
          <a:p>
            <a:r>
              <a:rPr lang="ro-RO" sz="2000" b="1" dirty="0"/>
              <a:t>1. </a:t>
            </a:r>
            <a:r>
              <a:rPr lang="ro-RO" sz="2400" b="1" dirty="0"/>
              <a:t>A</a:t>
            </a:r>
            <a:r>
              <a:rPr lang="ro-RO" sz="2000" b="1" dirty="0"/>
              <a:t>şa zice Domnul: Unde este cartea de despărţire cu care am alungat pe mama voastră? Sau care este datornicul Meu, căruia Eu v-am vândut? Pentru că numai pentru fărădelegile voastre aţi fost vânduţi şi pentru păcatele voastre am alungat pe mama voastră.  </a:t>
            </a:r>
          </a:p>
        </p:txBody>
      </p:sp>
    </p:spTree>
    <p:extLst>
      <p:ext uri="{BB962C8B-B14F-4D97-AF65-F5344CB8AC3E}">
        <p14:creationId xmlns:p14="http://schemas.microsoft.com/office/powerpoint/2010/main" xmlns="" val="79077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5285629"/>
          </a:xfrm>
          <a:prstGeom prst="rect">
            <a:avLst/>
          </a:prstGeom>
        </p:spPr>
      </p:pic>
      <p:sp>
        <p:nvSpPr>
          <p:cNvPr id="3" name="Rectangle 2"/>
          <p:cNvSpPr/>
          <p:nvPr/>
        </p:nvSpPr>
        <p:spPr>
          <a:xfrm>
            <a:off x="0" y="5285629"/>
            <a:ext cx="12192000" cy="1446550"/>
          </a:xfrm>
          <a:prstGeom prst="rect">
            <a:avLst/>
          </a:prstGeom>
        </p:spPr>
        <p:txBody>
          <a:bodyPr wrap="square">
            <a:spAutoFit/>
          </a:bodyPr>
          <a:lstStyle/>
          <a:p>
            <a:r>
              <a:rPr lang="ro-RO" sz="2000" b="1" dirty="0"/>
              <a:t>2. </a:t>
            </a:r>
            <a:r>
              <a:rPr lang="ro-RO" sz="2400" b="1" dirty="0"/>
              <a:t>P</a:t>
            </a:r>
            <a:r>
              <a:rPr lang="ro-RO" sz="2000" b="1" dirty="0"/>
              <a:t>entru ce când veneam nu găseam pe nimeni şi când strigam nimeni nu răspundea? Oare mâna Mea este prea scurtă, ca să răscumpere, sau nu am destulă putere, ca să izbăvesc? Prin certarea Mea sec marea şi râurile le prefac în pustiu; peştii din ele mor, că nu mai este apă şi se sfârşesc de sete.  </a:t>
            </a:r>
          </a:p>
          <a:p>
            <a:r>
              <a:rPr lang="ro-RO" sz="2000" b="1" dirty="0"/>
              <a:t>3. </a:t>
            </a:r>
            <a:r>
              <a:rPr lang="ro-RO" sz="2400" b="1" dirty="0"/>
              <a:t>E</a:t>
            </a:r>
            <a:r>
              <a:rPr lang="ro-RO" sz="2000" b="1" dirty="0"/>
              <a:t>u îmbrac cerul cu zăbranic şi îl acopăr cu un veşmânt de jale.  </a:t>
            </a:r>
          </a:p>
        </p:txBody>
      </p:sp>
      <p:sp>
        <p:nvSpPr>
          <p:cNvPr id="4" name="Rectangle 3"/>
          <p:cNvSpPr/>
          <p:nvPr/>
        </p:nvSpPr>
        <p:spPr>
          <a:xfrm>
            <a:off x="554765" y="275223"/>
            <a:ext cx="3287823" cy="400110"/>
          </a:xfrm>
          <a:prstGeom prst="rect">
            <a:avLst/>
          </a:prstGeom>
          <a:solidFill>
            <a:srgbClr val="00B050"/>
          </a:solidFill>
        </p:spPr>
        <p:txBody>
          <a:bodyPr wrap="none">
            <a:spAutoFit/>
          </a:bodyPr>
          <a:lstStyle/>
          <a:p>
            <a:r>
              <a:rPr lang="it-IT" sz="2000" b="1" dirty="0">
                <a:solidFill>
                  <a:schemeClr val="bg1"/>
                </a:solidFill>
              </a:rPr>
              <a:t>Prin certarea Mea sec marea </a:t>
            </a:r>
            <a:endParaRPr lang="ro-RO" sz="2000" b="1" dirty="0">
              <a:solidFill>
                <a:schemeClr val="bg1"/>
              </a:solidFill>
            </a:endParaRPr>
          </a:p>
        </p:txBody>
      </p:sp>
    </p:spTree>
    <p:extLst>
      <p:ext uri="{BB962C8B-B14F-4D97-AF65-F5344CB8AC3E}">
        <p14:creationId xmlns:p14="http://schemas.microsoft.com/office/powerpoint/2010/main" xmlns="" val="1939592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87614" cy="6858000"/>
          </a:xfrm>
          <a:prstGeom prst="rect">
            <a:avLst/>
          </a:prstGeom>
        </p:spPr>
      </p:pic>
      <p:sp>
        <p:nvSpPr>
          <p:cNvPr id="3" name="Rectangle 2"/>
          <p:cNvSpPr/>
          <p:nvPr/>
        </p:nvSpPr>
        <p:spPr>
          <a:xfrm>
            <a:off x="5931049" y="2316519"/>
            <a:ext cx="6096000" cy="2062103"/>
          </a:xfrm>
          <a:prstGeom prst="rect">
            <a:avLst/>
          </a:prstGeom>
        </p:spPr>
        <p:txBody>
          <a:bodyPr>
            <a:spAutoFit/>
          </a:bodyPr>
          <a:lstStyle/>
          <a:p>
            <a:r>
              <a:rPr lang="ro-RO" sz="2000" b="1" dirty="0"/>
              <a:t>4. </a:t>
            </a:r>
            <a:r>
              <a:rPr lang="ro-RO" sz="2400" b="1" dirty="0"/>
              <a:t>D</a:t>
            </a:r>
            <a:r>
              <a:rPr lang="ro-RO" sz="2000" b="1" dirty="0"/>
              <a:t>omnul Dumnezeu Mi-a dat Mie limbă de ucenic, ca să ştiu să grăiesc celor deznădăjduiţi. În fiecare dimineaţă El deşteaptă, trezeşte urechea Mea, ca să ascult ca un ucenic.  </a:t>
            </a:r>
          </a:p>
          <a:p>
            <a:r>
              <a:rPr lang="ro-RO" sz="2000" b="1" dirty="0"/>
              <a:t>5. </a:t>
            </a:r>
            <a:r>
              <a:rPr lang="ro-RO" sz="2400" b="1" dirty="0"/>
              <a:t>D</a:t>
            </a:r>
            <a:r>
              <a:rPr lang="ro-RO" sz="2000" b="1" dirty="0"/>
              <a:t>omnul Dumnezeu Mi-a deschis urechea, dar Eu nu M-am împotrivit şi nici nu M-am dat înapoi.  </a:t>
            </a:r>
          </a:p>
        </p:txBody>
      </p:sp>
      <p:pic>
        <p:nvPicPr>
          <p:cNvPr id="4" name="Picture 3"/>
          <p:cNvPicPr>
            <a:picLocks noChangeAspect="1"/>
          </p:cNvPicPr>
          <p:nvPr/>
        </p:nvPicPr>
        <p:blipFill>
          <a:blip r:embed="rId3"/>
          <a:stretch>
            <a:fillRect/>
          </a:stretch>
        </p:blipFill>
        <p:spPr>
          <a:xfrm>
            <a:off x="3042735" y="6148330"/>
            <a:ext cx="1877731" cy="542591"/>
          </a:xfrm>
          <a:prstGeom prst="rect">
            <a:avLst/>
          </a:prstGeom>
        </p:spPr>
      </p:pic>
    </p:spTree>
    <p:extLst>
      <p:ext uri="{BB962C8B-B14F-4D97-AF65-F5344CB8AC3E}">
        <p14:creationId xmlns:p14="http://schemas.microsoft.com/office/powerpoint/2010/main" xmlns="" val="416458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4913120"/>
          </a:xfrm>
          <a:prstGeom prst="rect">
            <a:avLst/>
          </a:prstGeom>
        </p:spPr>
      </p:pic>
      <p:sp>
        <p:nvSpPr>
          <p:cNvPr id="3" name="Rectangle 2"/>
          <p:cNvSpPr/>
          <p:nvPr/>
        </p:nvSpPr>
        <p:spPr>
          <a:xfrm>
            <a:off x="0" y="4913120"/>
            <a:ext cx="12192000" cy="1815882"/>
          </a:xfrm>
          <a:prstGeom prst="rect">
            <a:avLst/>
          </a:prstGeom>
        </p:spPr>
        <p:txBody>
          <a:bodyPr wrap="square">
            <a:spAutoFit/>
          </a:bodyPr>
          <a:lstStyle/>
          <a:p>
            <a:r>
              <a:rPr lang="ro-RO" sz="2000" b="1" dirty="0"/>
              <a:t>6. </a:t>
            </a:r>
            <a:r>
              <a:rPr lang="ro-RO" sz="2400" b="1" dirty="0"/>
              <a:t>S</a:t>
            </a:r>
            <a:r>
              <a:rPr lang="ro-RO" sz="2000" b="1" dirty="0"/>
              <a:t>patele l-am dat spre bătăi şi obrajii mei spre pălmuiri, şi fata Mea nu am ferit-o de ruşinea scuipărilor.  </a:t>
            </a:r>
            <a:endParaRPr lang="ro-RO" sz="2000" b="1" dirty="0" smtClean="0"/>
          </a:p>
          <a:p>
            <a:r>
              <a:rPr lang="ro-RO" sz="2000" b="1" dirty="0"/>
              <a:t>7. </a:t>
            </a:r>
            <a:r>
              <a:rPr lang="ro-RO" sz="2400" b="1" dirty="0"/>
              <a:t>Ş</a:t>
            </a:r>
            <a:r>
              <a:rPr lang="ro-RO" sz="2000" b="1" dirty="0"/>
              <a:t>i Domnul Dumnezeu Mi-a venit în ajutor şi n-am fost făcut de ocară. De aceea am şi întărit faţa Mea ca o cremene, căci ştiam că nu voi fi făcut de ocară.  </a:t>
            </a:r>
          </a:p>
          <a:p>
            <a:r>
              <a:rPr lang="ro-RO" sz="2000" b="1" dirty="0"/>
              <a:t>8. </a:t>
            </a:r>
            <a:r>
              <a:rPr lang="ro-RO" sz="2400" b="1" dirty="0"/>
              <a:t>A</a:t>
            </a:r>
            <a:r>
              <a:rPr lang="ro-RO" sz="2000" b="1" dirty="0"/>
              <a:t>părătorul Meu este aproape. Cine se judecă cu Mine? Să ne măsurăm împreună! Cine este potrivnicul Meu? Să se apropie!  </a:t>
            </a:r>
          </a:p>
        </p:txBody>
      </p:sp>
      <p:sp>
        <p:nvSpPr>
          <p:cNvPr id="4" name="Rectangle 3"/>
          <p:cNvSpPr/>
          <p:nvPr/>
        </p:nvSpPr>
        <p:spPr>
          <a:xfrm>
            <a:off x="6281536" y="4513010"/>
            <a:ext cx="5910464" cy="400110"/>
          </a:xfrm>
          <a:prstGeom prst="rect">
            <a:avLst/>
          </a:prstGeom>
          <a:solidFill>
            <a:srgbClr val="00B050"/>
          </a:solidFill>
        </p:spPr>
        <p:txBody>
          <a:bodyPr wrap="none">
            <a:spAutoFit/>
          </a:bodyPr>
          <a:lstStyle/>
          <a:p>
            <a:r>
              <a:rPr lang="ro-RO" sz="2000" b="1" dirty="0">
                <a:solidFill>
                  <a:schemeClr val="bg1"/>
                </a:solidFill>
              </a:rPr>
              <a:t>Spatele l-am dat spre bătăi şi obrajii mei spre pălmuiri</a:t>
            </a:r>
          </a:p>
        </p:txBody>
      </p:sp>
    </p:spTree>
    <p:extLst>
      <p:ext uri="{BB962C8B-B14F-4D97-AF65-F5344CB8AC3E}">
        <p14:creationId xmlns:p14="http://schemas.microsoft.com/office/powerpoint/2010/main" xmlns="" val="257831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295036"/>
          </a:xfrm>
          <a:prstGeom prst="rect">
            <a:avLst/>
          </a:prstGeom>
        </p:spPr>
      </p:pic>
      <p:sp>
        <p:nvSpPr>
          <p:cNvPr id="3" name="Rectangle 2"/>
          <p:cNvSpPr/>
          <p:nvPr/>
        </p:nvSpPr>
        <p:spPr>
          <a:xfrm>
            <a:off x="0" y="5295036"/>
            <a:ext cx="12192000" cy="1446550"/>
          </a:xfrm>
          <a:prstGeom prst="rect">
            <a:avLst/>
          </a:prstGeom>
        </p:spPr>
        <p:txBody>
          <a:bodyPr wrap="square">
            <a:spAutoFit/>
          </a:bodyPr>
          <a:lstStyle/>
          <a:p>
            <a:r>
              <a:rPr lang="ro-RO" sz="2000" b="1" dirty="0"/>
              <a:t>9. </a:t>
            </a:r>
            <a:r>
              <a:rPr lang="ro-RO" sz="2400" b="1" dirty="0"/>
              <a:t>I</a:t>
            </a:r>
            <a:r>
              <a:rPr lang="ro-RO" sz="2000" b="1" dirty="0"/>
              <a:t>ată, Domnul Dumnezeu Îmi este întru ajutor; cine Mă va osândi? Iată, ca un veşmânt vechi toţi se vor prăpădi şi molia îi va mânca!  </a:t>
            </a:r>
          </a:p>
          <a:p>
            <a:r>
              <a:rPr lang="ro-RO" sz="2000" b="1" dirty="0"/>
              <a:t>10. </a:t>
            </a:r>
            <a:r>
              <a:rPr lang="ro-RO" sz="2400" b="1" dirty="0"/>
              <a:t>C</a:t>
            </a:r>
            <a:r>
              <a:rPr lang="ro-RO" sz="2000" b="1" dirty="0"/>
              <a:t>ine din voi se teme de Domnul să asculte glasul Slugii Sale! Cel care umblă în întuneric şi fără lumină să nădăjduiască întru numele Domnului şi să se bizuie pe Dumnezeul lui!  </a:t>
            </a:r>
          </a:p>
        </p:txBody>
      </p:sp>
      <p:sp>
        <p:nvSpPr>
          <p:cNvPr id="4" name="Rectangle 3"/>
          <p:cNvSpPr/>
          <p:nvPr/>
        </p:nvSpPr>
        <p:spPr>
          <a:xfrm>
            <a:off x="0" y="4894926"/>
            <a:ext cx="2880789" cy="400110"/>
          </a:xfrm>
          <a:prstGeom prst="rect">
            <a:avLst/>
          </a:prstGeom>
          <a:solidFill>
            <a:srgbClr val="00B050"/>
          </a:solidFill>
        </p:spPr>
        <p:txBody>
          <a:bodyPr wrap="none">
            <a:spAutoFit/>
          </a:bodyPr>
          <a:lstStyle/>
          <a:p>
            <a:r>
              <a:rPr lang="ro-RO" sz="2000" b="1" dirty="0" smtClean="0">
                <a:solidFill>
                  <a:schemeClr val="bg1"/>
                </a:solidFill>
              </a:rPr>
              <a:t>Veşmânt mâncat de molii</a:t>
            </a:r>
            <a:endParaRPr lang="ro-RO" sz="2000" b="1" dirty="0">
              <a:solidFill>
                <a:schemeClr val="bg1"/>
              </a:solidFill>
            </a:endParaRPr>
          </a:p>
        </p:txBody>
      </p:sp>
    </p:spTree>
    <p:extLst>
      <p:ext uri="{BB962C8B-B14F-4D97-AF65-F5344CB8AC3E}">
        <p14:creationId xmlns:p14="http://schemas.microsoft.com/office/powerpoint/2010/main" xmlns="" val="102161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957276"/>
          </a:xfrm>
          <a:prstGeom prst="rect">
            <a:avLst/>
          </a:prstGeom>
        </p:spPr>
      </p:pic>
      <p:sp>
        <p:nvSpPr>
          <p:cNvPr id="3" name="Rectangle 2"/>
          <p:cNvSpPr/>
          <p:nvPr/>
        </p:nvSpPr>
        <p:spPr>
          <a:xfrm>
            <a:off x="511315" y="285981"/>
            <a:ext cx="1958228" cy="400110"/>
          </a:xfrm>
          <a:prstGeom prst="rect">
            <a:avLst/>
          </a:prstGeom>
          <a:solidFill>
            <a:srgbClr val="00B050"/>
          </a:solidFill>
        </p:spPr>
        <p:txBody>
          <a:bodyPr wrap="none">
            <a:spAutoFit/>
          </a:bodyPr>
          <a:lstStyle/>
          <a:p>
            <a:r>
              <a:rPr lang="ro-RO" sz="2000" b="1" dirty="0">
                <a:solidFill>
                  <a:schemeClr val="bg1"/>
                </a:solidFill>
              </a:rPr>
              <a:t>Săgeţi arzătoare </a:t>
            </a:r>
          </a:p>
        </p:txBody>
      </p:sp>
      <p:sp>
        <p:nvSpPr>
          <p:cNvPr id="4" name="Rectangle 3"/>
          <p:cNvSpPr/>
          <p:nvPr/>
        </p:nvSpPr>
        <p:spPr>
          <a:xfrm>
            <a:off x="0" y="5957276"/>
            <a:ext cx="12192000" cy="769441"/>
          </a:xfrm>
          <a:prstGeom prst="rect">
            <a:avLst/>
          </a:prstGeom>
        </p:spPr>
        <p:txBody>
          <a:bodyPr wrap="square">
            <a:spAutoFit/>
          </a:bodyPr>
          <a:lstStyle/>
          <a:p>
            <a:r>
              <a:rPr lang="ro-RO" sz="2000" b="1" dirty="0"/>
              <a:t>11. </a:t>
            </a:r>
            <a:r>
              <a:rPr lang="ro-RO" sz="2400" b="1" dirty="0"/>
              <a:t>V</a:t>
            </a:r>
            <a:r>
              <a:rPr lang="ro-RO" sz="2000" b="1" dirty="0"/>
              <a:t>oi toţi, care aprindeţi focul şi pregătiţi săgeţi arzătoare, aruncaţi-vă în focul săgeţilor voastre pe care l-aţi aprins! Din mâna Mea vi se întâmplă una ca aceasta; pe patul durerii veţi fi culcaţi! </a:t>
            </a:r>
          </a:p>
        </p:txBody>
      </p:sp>
    </p:spTree>
    <p:extLst>
      <p:ext uri="{BB962C8B-B14F-4D97-AF65-F5344CB8AC3E}">
        <p14:creationId xmlns:p14="http://schemas.microsoft.com/office/powerpoint/2010/main" xmlns="" val="221561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Rectangle 1"/>
          <p:cNvSpPr/>
          <p:nvPr/>
        </p:nvSpPr>
        <p:spPr>
          <a:xfrm>
            <a:off x="0" y="2551837"/>
            <a:ext cx="12192000" cy="1569660"/>
          </a:xfrm>
          <a:prstGeom prst="rect">
            <a:avLst/>
          </a:prstGeom>
        </p:spPr>
        <p:txBody>
          <a:bodyPr wrap="square">
            <a:spAutoFit/>
          </a:bodyPr>
          <a:lstStyle/>
          <a:p>
            <a:pPr algn="ctr"/>
            <a:r>
              <a:rPr lang="ro-RO" sz="2400" b="1" dirty="0" smtClean="0"/>
              <a:t>Când sufletul nostru este în întregime îndreptat spre Dumnezeu... toate întrebările încetează... Nu mai există decât o întrebare... Cum să dobândim pe Duhul Sfânt în noi şi să-L păstrăm...!</a:t>
            </a:r>
          </a:p>
          <a:p>
            <a:pPr algn="ctr"/>
            <a:r>
              <a:rPr lang="ro-RO" sz="2400" b="1" dirty="0" smtClean="0"/>
              <a:t> Profesor Gheorghe Donea</a:t>
            </a:r>
          </a:p>
          <a:p>
            <a:pPr algn="ctr"/>
            <a:r>
              <a:rPr lang="ro-RO" sz="2400" b="1" dirty="0" smtClean="0"/>
              <a:t>donea_gheorghe@yahoo.com </a:t>
            </a:r>
            <a:endParaRPr lang="ro-RO" sz="2400" b="1" dirty="0"/>
          </a:p>
        </p:txBody>
      </p:sp>
    </p:spTree>
    <p:extLst>
      <p:ext uri="{BB962C8B-B14F-4D97-AF65-F5344CB8AC3E}">
        <p14:creationId xmlns:p14="http://schemas.microsoft.com/office/powerpoint/2010/main" xmlns="" val="168947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307</Words>
  <Application>Microsoft Office PowerPoint</Application>
  <PresentationFormat>Custom</PresentationFormat>
  <Paragraphs>19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Donea Gheorghe</dc:creator>
  <cp:lastModifiedBy>A</cp:lastModifiedBy>
  <cp:revision>7</cp:revision>
  <dcterms:created xsi:type="dcterms:W3CDTF">2018-09-07T11:50:56Z</dcterms:created>
  <dcterms:modified xsi:type="dcterms:W3CDTF">2018-09-11T17:21:38Z</dcterms:modified>
</cp:coreProperties>
</file>