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58" r:id="rId3"/>
    <p:sldId id="257" r:id="rId4"/>
    <p:sldId id="259" r:id="rId5"/>
    <p:sldId id="260" r:id="rId6"/>
    <p:sldId id="261" r:id="rId7"/>
    <p:sldId id="281" r:id="rId8"/>
    <p:sldId id="264" r:id="rId9"/>
    <p:sldId id="263" r:id="rId10"/>
    <p:sldId id="268" r:id="rId11"/>
    <p:sldId id="266" r:id="rId12"/>
    <p:sldId id="277" r:id="rId13"/>
    <p:sldId id="276" r:id="rId14"/>
    <p:sldId id="275" r:id="rId15"/>
    <p:sldId id="274" r:id="rId16"/>
    <p:sldId id="284" r:id="rId17"/>
    <p:sldId id="278" r:id="rId18"/>
    <p:sldId id="282" r:id="rId19"/>
    <p:sldId id="279" r:id="rId20"/>
    <p:sldId id="285" r:id="rId2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63" autoAdjust="0"/>
  </p:normalViewPr>
  <p:slideViewPr>
    <p:cSldViewPr>
      <p:cViewPr>
        <p:scale>
          <a:sx n="43" d="100"/>
          <a:sy n="43" d="100"/>
        </p:scale>
        <p:origin x="-194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34D49-04BD-4071-8EAF-E263055C6BE7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E8F7-10B5-4DB6-885C-339C4744564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EF2A9-D9F3-40B4-893B-3F31CFBB2A3C}" type="datetimeFigureOut">
              <a:rPr lang="ro-RO" smtClean="0"/>
              <a:pPr/>
              <a:t>28.02.2011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B04F1D-C525-4268-A707-B04EF1CE403F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bright="-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Content Placeholder 4" descr="4358643-m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071546"/>
            <a:ext cx="835824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85852" y="785794"/>
            <a:ext cx="6860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  FOST   MAMA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sndAc>
      <p:stSnd>
        <p:snd r:embed="rId2" name="Marius Ciprian Pop - Mama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lov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774" y="3500438"/>
            <a:ext cx="4561226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hildren-Children--angel-s--baby--babies--ninos--cute--бебета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6027003" cy="37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7dc0e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143116"/>
            <a:ext cx="500066" cy="1643074"/>
          </a:xfrm>
          <a:prstGeom prst="rect">
            <a:avLst/>
          </a:prstGeom>
        </p:spPr>
      </p:pic>
      <p:pic>
        <p:nvPicPr>
          <p:cNvPr id="8" name="Picture 7" descr="4153538748_366c480dbf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78631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5266eb9b27d7d3c8a9076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511" y="0"/>
            <a:ext cx="375348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071008-ic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369" y="0"/>
            <a:ext cx="4920631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_Promise_Of_Spring_Volk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7dc0e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214554"/>
            <a:ext cx="468000" cy="1092000"/>
          </a:xfrm>
          <a:prstGeom prst="rect">
            <a:avLst/>
          </a:prstGeom>
        </p:spPr>
      </p:pic>
    </p:spTree>
  </p:cSld>
  <p:clrMapOvr>
    <a:masterClrMapping/>
  </p:clrMapOvr>
  <p:transition spd="slow" advTm="7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Tending_Her_Garden_by_cjsp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0"/>
            <a:ext cx="4929191" cy="6858000"/>
          </a:xfrm>
        </p:spPr>
      </p:pic>
      <p:pic>
        <p:nvPicPr>
          <p:cNvPr id="5" name="Picture 4" descr="waterfalls6xp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omandChildRead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5" y="571480"/>
            <a:ext cx="8358247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7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4286280" cy="626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238355407763145926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28604"/>
            <a:ext cx="457203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ut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4191030" cy="6286544"/>
          </a:xfrm>
        </p:spPr>
      </p:pic>
      <p:pic>
        <p:nvPicPr>
          <p:cNvPr id="5" name="Picture 4" descr="tinypr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28"/>
            <a:ext cx="4184734" cy="6278614"/>
          </a:xfrm>
          <a:prstGeom prst="rect">
            <a:avLst/>
          </a:prstGeo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2267477991_b491834e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672" y="0"/>
            <a:ext cx="47903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294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513085main_image_1852_946-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560" cy="6858000"/>
          </a:xfrm>
        </p:spPr>
      </p:pic>
      <p:pic>
        <p:nvPicPr>
          <p:cNvPr id="5" name="Picture 4" descr="2953601705_1_53_nfVf775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9" y="5214950"/>
            <a:ext cx="1663936" cy="1643050"/>
          </a:xfrm>
          <a:prstGeom prst="rect">
            <a:avLst/>
          </a:prstGeom>
        </p:spPr>
      </p:pic>
      <p:pic>
        <p:nvPicPr>
          <p:cNvPr id="6" name="Picture 5" descr="ROS1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9" y="5591181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 spd="slow" advTm="7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2df37f66ca6936c3ce46d9e0340128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357166"/>
            <a:ext cx="6715172" cy="561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77aa7decdf0a3d3905ba6b81623cea58_w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429132"/>
            <a:ext cx="514350" cy="1981200"/>
          </a:xfrm>
          <a:prstGeom prst="rect">
            <a:avLst/>
          </a:prstGeom>
        </p:spPr>
      </p:pic>
      <p:pic>
        <p:nvPicPr>
          <p:cNvPr id="8" name="Picture 7" descr="77aa7decdf0a3d3905ba6b81623cea58_w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4286256"/>
            <a:ext cx="514350" cy="1981200"/>
          </a:xfrm>
          <a:prstGeom prst="rect">
            <a:avLst/>
          </a:prstGeom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8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sensi14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0"/>
            <a:ext cx="5500726" cy="621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oman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3731551" cy="2643182"/>
          </a:xfrm>
          <a:prstGeom prst="rect">
            <a:avLst/>
          </a:prstGeom>
        </p:spPr>
      </p:pic>
      <p:pic>
        <p:nvPicPr>
          <p:cNvPr id="6" name="Picture 5" descr="bei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642918"/>
            <a:ext cx="828675" cy="800100"/>
          </a:xfrm>
          <a:prstGeom prst="rect">
            <a:avLst/>
          </a:prstGeom>
        </p:spPr>
      </p:pic>
      <p:pic>
        <p:nvPicPr>
          <p:cNvPr id="7" name="Picture 6" descr="f7dc0e6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2571744"/>
            <a:ext cx="785812" cy="1857374"/>
          </a:xfrm>
          <a:prstGeom prst="rect">
            <a:avLst/>
          </a:prstGeom>
        </p:spPr>
      </p:pic>
      <p:pic>
        <p:nvPicPr>
          <p:cNvPr id="8" name="Picture 7" descr="Pu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6072206"/>
            <a:ext cx="432000" cy="4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20" y="6429396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Claudia</a:t>
            </a:r>
            <a:endParaRPr lang="ro-RO" sz="1000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9ajk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ummerdreamsbyEvaMari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71" y="0"/>
            <a:ext cx="52614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43702" y="3000373"/>
            <a:ext cx="285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FOST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MAMA</a:t>
            </a:r>
            <a:endParaRPr lang="ro-R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naomi-watts-red-lips-blond-hair-240l0514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285860"/>
            <a:ext cx="1214446" cy="1821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iranda-kerr-breastfee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50829" cy="6858000"/>
          </a:xfrm>
        </p:spPr>
      </p:pic>
      <p:pic>
        <p:nvPicPr>
          <p:cNvPr id="5" name="Picture 4" descr="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93" y="0"/>
            <a:ext cx="4704907" cy="6858000"/>
          </a:xfrm>
          <a:prstGeom prst="rect">
            <a:avLst/>
          </a:prstGeom>
        </p:spPr>
      </p:pic>
      <p:pic>
        <p:nvPicPr>
          <p:cNvPr id="6" name="Picture 5" descr="Lys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9" y="1687042"/>
            <a:ext cx="857256" cy="1399042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arolineP10409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285728"/>
            <a:ext cx="8374615" cy="628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5362389554_268cd61103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857760"/>
            <a:ext cx="2071702" cy="137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84f2f4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286256"/>
            <a:ext cx="504825" cy="676275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3622_442932881996_275733681996_5847746_242046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7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labla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876"/>
            <a:ext cx="1238250" cy="619125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111044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00042"/>
            <a:ext cx="840968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857232"/>
            <a:ext cx="1152000" cy="11688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u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mmerdreamsbyEvaMari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0"/>
            <a:ext cx="50006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No_llores_by_lapa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906" y="0"/>
            <a:ext cx="47790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umblr_l23rpkf9Yf1qavrcz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9291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7dc0e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8544" y="1571612"/>
            <a:ext cx="367395" cy="857255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2uj13d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5" y="0"/>
            <a:ext cx="4357686" cy="6858000"/>
          </a:xfrm>
        </p:spPr>
      </p:pic>
      <p:pic>
        <p:nvPicPr>
          <p:cNvPr id="5" name="Picture 4" descr="Hostel-Really-Cent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pic>
        <p:nvPicPr>
          <p:cNvPr id="6" name="Picture 5" descr="f7dc0e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922" y="3000372"/>
            <a:ext cx="637443" cy="2071702"/>
          </a:xfrm>
          <a:prstGeom prst="rect">
            <a:avLst/>
          </a:prstGeom>
        </p:spPr>
      </p:pic>
    </p:spTree>
  </p:cSld>
  <p:clrMapOvr>
    <a:masterClrMapping/>
  </p:clrMapOvr>
  <p:transition spd="slow" advTm="6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7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23</cp:revision>
  <dcterms:created xsi:type="dcterms:W3CDTF">2011-02-24T11:09:52Z</dcterms:created>
  <dcterms:modified xsi:type="dcterms:W3CDTF">2011-02-28T21:38:28Z</dcterms:modified>
</cp:coreProperties>
</file>