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56" r:id="rId25"/>
    <p:sldId id="280" r:id="rId26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81785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0300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26859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82835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32802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80552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57182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71714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17498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13734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697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F1D-BB0E-4757-8537-636BC56DB633}" type="datetimeFigureOut">
              <a:rPr lang="ro-RO" smtClean="0"/>
              <a:pPr/>
              <a:t>28.02.2011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D8D6D-8A4B-4030-ABBA-FE692D0CD22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26701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912" y="0"/>
            <a:ext cx="10831285" cy="6858000"/>
          </a:xfrm>
        </p:spPr>
      </p:pic>
      <p:sp>
        <p:nvSpPr>
          <p:cNvPr id="5" name="Rectangle 4"/>
          <p:cNvSpPr/>
          <p:nvPr/>
        </p:nvSpPr>
        <p:spPr>
          <a:xfrm>
            <a:off x="2362200" y="609600"/>
            <a:ext cx="625639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y Round BTN Cond" pitchFamily="34" charset="0"/>
              </a:rPr>
              <a:t>Aleppo – Syria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y Round BTN Cond" pitchFamily="34" charset="0"/>
              </a:rPr>
              <a:t> Church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y Round BTN Cond" pitchFamily="34" charset="0"/>
              </a:rPr>
              <a:t>of Saint Simeon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y Round BTN Cond" pitchFamily="34" charset="0"/>
              </a:rPr>
              <a:t>Stylites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y Round BTN Cond" pitchFamily="34" charset="0"/>
            </a:endParaRPr>
          </a:p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31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:sndAc>
          <p:stSnd>
            <p:snd r:embed="rId4" name="s.wav"/>
          </p:stSnd>
        </p:sndAc>
      </p:transition>
    </mc:Choice>
    <mc:Fallback>
      <p:transition spd="slow" advTm="9000">
        <p:sndAc>
          <p:stSnd>
            <p:snd r:embed="rId2" name="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-838200"/>
            <a:ext cx="4495799" cy="7992532"/>
          </a:xfrm>
        </p:spPr>
      </p:pic>
    </p:spTree>
    <p:extLst>
      <p:ext uri="{BB962C8B-B14F-4D97-AF65-F5344CB8AC3E}">
        <p14:creationId xmlns:p14="http://schemas.microsoft.com/office/powerpoint/2010/main" xmlns="" val="276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9000">
        <p14:flip dir="r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05000" y="4527"/>
            <a:ext cx="12410720" cy="6981030"/>
          </a:xfrm>
        </p:spPr>
      </p:pic>
    </p:spTree>
    <p:extLst>
      <p:ext uri="{BB962C8B-B14F-4D97-AF65-F5344CB8AC3E}">
        <p14:creationId xmlns:p14="http://schemas.microsoft.com/office/powerpoint/2010/main" xmlns="" val="48577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9000">
        <p14:warp dir="in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-457200"/>
            <a:ext cx="4267199" cy="7586132"/>
          </a:xfrm>
        </p:spPr>
      </p:pic>
    </p:spTree>
    <p:extLst>
      <p:ext uri="{BB962C8B-B14F-4D97-AF65-F5344CB8AC3E}">
        <p14:creationId xmlns:p14="http://schemas.microsoft.com/office/powerpoint/2010/main" xmlns="" val="87549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2122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24097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9000">
        <p14:doors dir="ver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-152400"/>
            <a:ext cx="5334000" cy="7366001"/>
          </a:xfrm>
        </p:spPr>
      </p:pic>
    </p:spTree>
    <p:extLst>
      <p:ext uri="{BB962C8B-B14F-4D97-AF65-F5344CB8AC3E}">
        <p14:creationId xmlns:p14="http://schemas.microsoft.com/office/powerpoint/2010/main" xmlns="" val="284045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4921" y="-228600"/>
            <a:ext cx="12733866" cy="7162800"/>
          </a:xfrm>
        </p:spPr>
      </p:pic>
    </p:spTree>
    <p:extLst>
      <p:ext uri="{BB962C8B-B14F-4D97-AF65-F5344CB8AC3E}">
        <p14:creationId xmlns:p14="http://schemas.microsoft.com/office/powerpoint/2010/main" xmlns="" val="234008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9000">
        <p14:prism isContent="1"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2122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15053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3400" y="3699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54084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400" y="0"/>
            <a:ext cx="11408832" cy="6858000"/>
          </a:xfrm>
        </p:spPr>
      </p:pic>
    </p:spTree>
    <p:extLst>
      <p:ext uri="{BB962C8B-B14F-4D97-AF65-F5344CB8AC3E}">
        <p14:creationId xmlns:p14="http://schemas.microsoft.com/office/powerpoint/2010/main" xmlns="" val="2754817426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0020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14546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10575832" cy="6892525"/>
          </a:xfrm>
        </p:spPr>
      </p:pic>
    </p:spTree>
    <p:extLst>
      <p:ext uri="{BB962C8B-B14F-4D97-AF65-F5344CB8AC3E}">
        <p14:creationId xmlns:p14="http://schemas.microsoft.com/office/powerpoint/2010/main" xmlns="" val="161181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553909180"/>
      </p:ext>
    </p:extLst>
  </p:cSld>
  <p:clrMapOvr>
    <a:masterClrMapping/>
  </p:clrMapOvr>
  <p:transition spd="slow" advTm="900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2122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15433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0">
        <p:split orient="vert"/>
      </p:transition>
    </mc:Choice>
    <mc:Fallback>
      <p:transition spd="slow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-65352"/>
            <a:ext cx="4419599" cy="7857065"/>
          </a:xfrm>
        </p:spPr>
      </p:pic>
    </p:spTree>
    <p:extLst>
      <p:ext uri="{BB962C8B-B14F-4D97-AF65-F5344CB8AC3E}">
        <p14:creationId xmlns:p14="http://schemas.microsoft.com/office/powerpoint/2010/main" xmlns="" val="242246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8521" y="0"/>
            <a:ext cx="12598399" cy="7086600"/>
          </a:xfrm>
        </p:spPr>
      </p:pic>
    </p:spTree>
    <p:extLst>
      <p:ext uri="{BB962C8B-B14F-4D97-AF65-F5344CB8AC3E}">
        <p14:creationId xmlns:p14="http://schemas.microsoft.com/office/powerpoint/2010/main" xmlns="" val="163507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8012" y="0"/>
            <a:ext cx="1078002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1447800"/>
            <a:ext cx="292736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libi" pitchFamily="2" charset="0"/>
              </a:rPr>
              <a:t>END</a:t>
            </a:r>
            <a:endParaRPr lang="en-US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lib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3246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Personal Photo </a:t>
            </a:r>
            <a:endParaRPr lang="ro-RO" sz="24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5943599"/>
            <a:ext cx="5105399" cy="842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mcostiniuc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87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9000">
        <p14:prism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2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781800" cy="176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00629" y="0"/>
            <a:ext cx="12074083" cy="6858000"/>
          </a:xfrm>
        </p:spPr>
      </p:pic>
    </p:spTree>
    <p:extLst>
      <p:ext uri="{BB962C8B-B14F-4D97-AF65-F5344CB8AC3E}">
        <p14:creationId xmlns:p14="http://schemas.microsoft.com/office/powerpoint/2010/main" xmlns="" val="246286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9000">
        <p14:rippl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95401" y="0"/>
            <a:ext cx="12327467" cy="6934200"/>
          </a:xfrm>
        </p:spPr>
      </p:pic>
    </p:spTree>
    <p:extLst>
      <p:ext uri="{BB962C8B-B14F-4D97-AF65-F5344CB8AC3E}">
        <p14:creationId xmlns:p14="http://schemas.microsoft.com/office/powerpoint/2010/main" xmlns="" val="3661346880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6384" y="0"/>
            <a:ext cx="10969977" cy="6934200"/>
          </a:xfrm>
        </p:spPr>
      </p:pic>
    </p:spTree>
    <p:extLst>
      <p:ext uri="{BB962C8B-B14F-4D97-AF65-F5344CB8AC3E}">
        <p14:creationId xmlns:p14="http://schemas.microsoft.com/office/powerpoint/2010/main" xmlns="" val="102593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8000">
        <p14:warp dir="i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755"/>
            <a:ext cx="11567583" cy="6858000"/>
          </a:xfrm>
        </p:spPr>
      </p:pic>
    </p:spTree>
    <p:extLst>
      <p:ext uri="{BB962C8B-B14F-4D97-AF65-F5344CB8AC3E}">
        <p14:creationId xmlns:p14="http://schemas.microsoft.com/office/powerpoint/2010/main" xmlns="" val="959754978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2122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14610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9000">
        <p:blinds dir="vert"/>
      </p:transition>
    </mc:Choice>
    <mc:Fallback>
      <p:transition spd="slow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7588" y="0"/>
            <a:ext cx="12327466" cy="6934200"/>
          </a:xfrm>
        </p:spPr>
      </p:pic>
    </p:spTree>
    <p:extLst>
      <p:ext uri="{BB962C8B-B14F-4D97-AF65-F5344CB8AC3E}">
        <p14:creationId xmlns:p14="http://schemas.microsoft.com/office/powerpoint/2010/main" xmlns="" val="46299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09800" y="3403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5532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conveyor dir="l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14</Words>
  <Application>Microsoft Office PowerPoint</Application>
  <PresentationFormat>On-screen Show (4:3)</PresentationFormat>
  <Paragraphs>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Mircea</dc:creator>
  <cp:lastModifiedBy>AlexB</cp:lastModifiedBy>
  <cp:revision>7</cp:revision>
  <dcterms:created xsi:type="dcterms:W3CDTF">2011-02-21T10:57:36Z</dcterms:created>
  <dcterms:modified xsi:type="dcterms:W3CDTF">2011-02-28T19:42:43Z</dcterms:modified>
</cp:coreProperties>
</file>