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4" r:id="rId26"/>
    <p:sldId id="283" r:id="rId27"/>
    <p:sldId id="282" r:id="rId28"/>
    <p:sldId id="285" r:id="rId29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77305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19950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43277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80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6997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08184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604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2887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71979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9109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00799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01E23-4AE2-44DA-BA40-ED00C0C23633}" type="datetimeFigureOut">
              <a:rPr lang="ro-RO" smtClean="0"/>
              <a:pPr/>
              <a:t>12.11.2011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1952-132F-4041-96B4-85A5115D856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472108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1000" y="0"/>
            <a:ext cx="10522176" cy="7010400"/>
          </a:xfrm>
        </p:spPr>
      </p:pic>
      <p:sp>
        <p:nvSpPr>
          <p:cNvPr id="5" name="Rectangle 4"/>
          <p:cNvSpPr/>
          <p:nvPr/>
        </p:nvSpPr>
        <p:spPr>
          <a:xfrm>
            <a:off x="687764" y="2967335"/>
            <a:ext cx="77684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via" pitchFamily="2" charset="0"/>
              </a:rPr>
              <a:t>Syracuse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via" pitchFamily="2" charset="0"/>
              </a:rPr>
              <a:t>archaeological site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tav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18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:sndAc>
          <p:stSnd>
            <p:snd r:embed="rId4" name="peisaje americane.wav"/>
          </p:stSnd>
        </p:sndAc>
      </p:transition>
    </mc:Choice>
    <mc:Fallback>
      <p:transition spd="slow" advTm="10000">
        <p:sndAc>
          <p:stSnd>
            <p:snd r:embed="rId2" name="peisaje american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414190" cy="6938454"/>
          </a:xfrm>
        </p:spPr>
      </p:pic>
    </p:spTree>
    <p:extLst>
      <p:ext uri="{BB962C8B-B14F-4D97-AF65-F5344CB8AC3E}">
        <p14:creationId xmlns:p14="http://schemas.microsoft.com/office/powerpoint/2010/main" xmlns="" val="184439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2400"/>
            <a:ext cx="10599139" cy="7061677"/>
          </a:xfrm>
        </p:spPr>
      </p:pic>
    </p:spTree>
    <p:extLst>
      <p:ext uri="{BB962C8B-B14F-4D97-AF65-F5344CB8AC3E}">
        <p14:creationId xmlns:p14="http://schemas.microsoft.com/office/powerpoint/2010/main" xmlns="" val="191240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doors dir="ver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10446595" cy="6960044"/>
          </a:xfrm>
        </p:spPr>
      </p:pic>
    </p:spTree>
    <p:extLst>
      <p:ext uri="{BB962C8B-B14F-4D97-AF65-F5344CB8AC3E}">
        <p14:creationId xmlns:p14="http://schemas.microsoft.com/office/powerpoint/2010/main" xmlns="" val="22362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:blinds/>
      </p:transition>
    </mc:Choice>
    <mc:Fallback>
      <p:transition spd="slow" advTm="10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03217" cy="6892132"/>
          </a:xfrm>
        </p:spPr>
      </p:pic>
    </p:spTree>
    <p:extLst>
      <p:ext uri="{BB962C8B-B14F-4D97-AF65-F5344CB8AC3E}">
        <p14:creationId xmlns:p14="http://schemas.microsoft.com/office/powerpoint/2010/main" xmlns="" val="79190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cover dir="ld"/>
      </p:transition>
    </mc:Choice>
    <mc:Fallback>
      <p:transition spd="slow" advTm="9000">
        <p:cover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-152400"/>
            <a:ext cx="11111925" cy="7069963"/>
          </a:xfrm>
        </p:spPr>
      </p:pic>
    </p:spTree>
    <p:extLst>
      <p:ext uri="{BB962C8B-B14F-4D97-AF65-F5344CB8AC3E}">
        <p14:creationId xmlns:p14="http://schemas.microsoft.com/office/powerpoint/2010/main" xmlns="" val="986436677"/>
      </p:ext>
    </p:extLst>
  </p:cSld>
  <p:clrMapOvr>
    <a:masterClrMapping/>
  </p:clrMapOvr>
  <p:transition spd="slow" advTm="8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90600" y="0"/>
            <a:ext cx="10484767" cy="6985476"/>
          </a:xfrm>
        </p:spPr>
      </p:pic>
    </p:spTree>
    <p:extLst>
      <p:ext uri="{BB962C8B-B14F-4D97-AF65-F5344CB8AC3E}">
        <p14:creationId xmlns:p14="http://schemas.microsoft.com/office/powerpoint/2010/main" xmlns="" val="328765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cover dir="r"/>
      </p:transition>
    </mc:Choice>
    <mc:Fallback>
      <p:transition spd="slow" advTm="9000"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81264" cy="6852126"/>
          </a:xfrm>
        </p:spPr>
      </p:pic>
    </p:spTree>
    <p:extLst>
      <p:ext uri="{BB962C8B-B14F-4D97-AF65-F5344CB8AC3E}">
        <p14:creationId xmlns:p14="http://schemas.microsoft.com/office/powerpoint/2010/main" xmlns="" val="61970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prism dir="r" isInverted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70395" cy="6909276"/>
          </a:xfrm>
        </p:spPr>
      </p:pic>
    </p:spTree>
    <p:extLst>
      <p:ext uri="{BB962C8B-B14F-4D97-AF65-F5344CB8AC3E}">
        <p14:creationId xmlns:p14="http://schemas.microsoft.com/office/powerpoint/2010/main" xmlns="" val="186795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14:shred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26395" y="0"/>
            <a:ext cx="10370395" cy="6909276"/>
          </a:xfrm>
        </p:spPr>
      </p:pic>
    </p:spTree>
    <p:extLst>
      <p:ext uri="{BB962C8B-B14F-4D97-AF65-F5344CB8AC3E}">
        <p14:creationId xmlns:p14="http://schemas.microsoft.com/office/powerpoint/2010/main" xmlns="" val="340365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prism dir="d" isContent="1" isInverted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70395" cy="6909276"/>
          </a:xfrm>
        </p:spPr>
      </p:pic>
    </p:spTree>
    <p:extLst>
      <p:ext uri="{BB962C8B-B14F-4D97-AF65-F5344CB8AC3E}">
        <p14:creationId xmlns:p14="http://schemas.microsoft.com/office/powerpoint/2010/main" xmlns="" val="201546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prism dir="u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4718" y="-76200"/>
            <a:ext cx="1040780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1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over/>
      </p:transition>
    </mc:Choice>
    <mc:Fallback>
      <p:transition spd="slow" advTm="8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7200" y="0"/>
            <a:ext cx="10827595" cy="7213885"/>
          </a:xfrm>
        </p:spPr>
      </p:pic>
    </p:spTree>
    <p:extLst>
      <p:ext uri="{BB962C8B-B14F-4D97-AF65-F5344CB8AC3E}">
        <p14:creationId xmlns:p14="http://schemas.microsoft.com/office/powerpoint/2010/main" xmlns="" val="387857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over dir="lu"/>
      </p:transition>
    </mc:Choice>
    <mc:Fallback>
      <p:transition spd="slow" advTm="8000">
        <p:cover dir="l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7724" y="-304799"/>
            <a:ext cx="10750920" cy="7162800"/>
          </a:xfrm>
        </p:spPr>
      </p:pic>
    </p:spTree>
    <p:extLst>
      <p:ext uri="{BB962C8B-B14F-4D97-AF65-F5344CB8AC3E}">
        <p14:creationId xmlns:p14="http://schemas.microsoft.com/office/powerpoint/2010/main" xmlns="" val="47634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circle/>
      </p:transition>
    </mc:Choice>
    <mc:Fallback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"/>
            <a:ext cx="10484767" cy="6985476"/>
          </a:xfrm>
        </p:spPr>
      </p:pic>
    </p:spTree>
    <p:extLst>
      <p:ext uri="{BB962C8B-B14F-4D97-AF65-F5344CB8AC3E}">
        <p14:creationId xmlns:p14="http://schemas.microsoft.com/office/powerpoint/2010/main" xmlns="" val="109053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-76200"/>
            <a:ext cx="10560967" cy="7036244"/>
          </a:xfrm>
        </p:spPr>
      </p:pic>
    </p:spTree>
    <p:extLst>
      <p:ext uri="{BB962C8B-B14F-4D97-AF65-F5344CB8AC3E}">
        <p14:creationId xmlns:p14="http://schemas.microsoft.com/office/powerpoint/2010/main" xmlns="" val="99717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flythroug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10446595" cy="6960044"/>
          </a:xfrm>
        </p:spPr>
      </p:pic>
    </p:spTree>
    <p:extLst>
      <p:ext uri="{BB962C8B-B14F-4D97-AF65-F5344CB8AC3E}">
        <p14:creationId xmlns:p14="http://schemas.microsoft.com/office/powerpoint/2010/main" xmlns="" val="28451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split orient="vert"/>
      </p:transition>
    </mc:Choice>
    <mc:Fallback>
      <p:transition spd="slow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69567" cy="6909712"/>
          </a:xfrm>
        </p:spPr>
      </p:pic>
    </p:spTree>
    <p:extLst>
      <p:ext uri="{BB962C8B-B14F-4D97-AF65-F5344CB8AC3E}">
        <p14:creationId xmlns:p14="http://schemas.microsoft.com/office/powerpoint/2010/main" xmlns="" val="88564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14:prism dir="d" isContent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0"/>
            <a:ext cx="10522795" cy="7010812"/>
          </a:xfrm>
        </p:spPr>
      </p:pic>
    </p:spTree>
    <p:extLst>
      <p:ext uri="{BB962C8B-B14F-4D97-AF65-F5344CB8AC3E}">
        <p14:creationId xmlns:p14="http://schemas.microsoft.com/office/powerpoint/2010/main" xmlns="" val="15403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window dir="vert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01407" cy="7000716"/>
          </a:xfrm>
        </p:spPr>
      </p:pic>
      <p:sp>
        <p:nvSpPr>
          <p:cNvPr id="5" name="TextBox 4"/>
          <p:cNvSpPr txBox="1"/>
          <p:nvPr/>
        </p:nvSpPr>
        <p:spPr>
          <a:xfrm>
            <a:off x="838200" y="5867400"/>
            <a:ext cx="419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Personal Photo &amp; arrangement </a:t>
            </a:r>
            <a:endParaRPr lang="ro-RO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927930" y="5257798"/>
            <a:ext cx="6063670" cy="1219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mcostiniuc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76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290" y="0"/>
            <a:ext cx="10571098" cy="6858000"/>
          </a:xfrm>
        </p:spPr>
      </p:pic>
    </p:spTree>
    <p:extLst>
      <p:ext uri="{BB962C8B-B14F-4D97-AF65-F5344CB8AC3E}">
        <p14:creationId xmlns:p14="http://schemas.microsoft.com/office/powerpoint/2010/main" xmlns="" val="1605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70395" cy="6909276"/>
          </a:xfrm>
        </p:spPr>
      </p:pic>
    </p:spTree>
    <p:extLst>
      <p:ext uri="{BB962C8B-B14F-4D97-AF65-F5344CB8AC3E}">
        <p14:creationId xmlns:p14="http://schemas.microsoft.com/office/powerpoint/2010/main" xmlns="" val="255693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wheel spokes="1"/>
      </p:transition>
    </mc:Choice>
    <mc:Fallback>
      <p:transition spd="slow" advTm="9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3507" cy="7332186"/>
          </a:xfrm>
        </p:spPr>
      </p:pic>
    </p:spTree>
    <p:extLst>
      <p:ext uri="{BB962C8B-B14F-4D97-AF65-F5344CB8AC3E}">
        <p14:creationId xmlns:p14="http://schemas.microsoft.com/office/powerpoint/2010/main" xmlns="" val="107664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14:prism isInverted="1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70395" cy="6909276"/>
          </a:xfrm>
        </p:spPr>
      </p:pic>
    </p:spTree>
    <p:extLst>
      <p:ext uri="{BB962C8B-B14F-4D97-AF65-F5344CB8AC3E}">
        <p14:creationId xmlns:p14="http://schemas.microsoft.com/office/powerpoint/2010/main" xmlns="" val="336975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80" y="-152400"/>
            <a:ext cx="10750919" cy="7162800"/>
          </a:xfrm>
        </p:spPr>
      </p:pic>
    </p:spTree>
    <p:extLst>
      <p:ext uri="{BB962C8B-B14F-4D97-AF65-F5344CB8AC3E}">
        <p14:creationId xmlns:p14="http://schemas.microsoft.com/office/powerpoint/2010/main" xmlns="" val="404230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>
        <p14:flip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4261" y="0"/>
            <a:ext cx="11182010" cy="7086600"/>
          </a:xfrm>
        </p:spPr>
      </p:pic>
    </p:spTree>
    <p:extLst>
      <p:ext uri="{BB962C8B-B14F-4D97-AF65-F5344CB8AC3E}">
        <p14:creationId xmlns:p14="http://schemas.microsoft.com/office/powerpoint/2010/main" xmlns="" val="2721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14:prism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780" y="-152400"/>
            <a:ext cx="10750919" cy="7162800"/>
          </a:xfrm>
        </p:spPr>
      </p:pic>
    </p:spTree>
    <p:extLst>
      <p:ext uri="{BB962C8B-B14F-4D97-AF65-F5344CB8AC3E}">
        <p14:creationId xmlns:p14="http://schemas.microsoft.com/office/powerpoint/2010/main" xmlns="" val="23389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0">
        <p:cover dir="rd"/>
      </p:transition>
    </mc:Choice>
    <mc:Fallback>
      <p:transition spd="slow" advTm="9000">
        <p:cover dir="r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</Words>
  <Application>Microsoft Office PowerPoint</Application>
  <PresentationFormat>On-screen Show (4:3)</PresentationFormat>
  <Paragraphs>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</dc:creator>
  <cp:lastModifiedBy>AlexB</cp:lastModifiedBy>
  <cp:revision>6</cp:revision>
  <dcterms:created xsi:type="dcterms:W3CDTF">2011-10-22T09:19:33Z</dcterms:created>
  <dcterms:modified xsi:type="dcterms:W3CDTF">2011-11-12T18:56:20Z</dcterms:modified>
</cp:coreProperties>
</file>