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EFBA-5139-4DEE-A68F-EE19FBE0F21B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9DCBE-8F5E-42E7-90E4-A3E05F545D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1384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EFBA-5139-4DEE-A68F-EE19FBE0F21B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9DCBE-8F5E-42E7-90E4-A3E05F545D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9326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EFBA-5139-4DEE-A68F-EE19FBE0F21B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9DCBE-8F5E-42E7-90E4-A3E05F545D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7767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EFBA-5139-4DEE-A68F-EE19FBE0F21B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9DCBE-8F5E-42E7-90E4-A3E05F545D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555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EFBA-5139-4DEE-A68F-EE19FBE0F21B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9DCBE-8F5E-42E7-90E4-A3E05F545D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4616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EFBA-5139-4DEE-A68F-EE19FBE0F21B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9DCBE-8F5E-42E7-90E4-A3E05F545D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241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EFBA-5139-4DEE-A68F-EE19FBE0F21B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9DCBE-8F5E-42E7-90E4-A3E05F545D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8243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EFBA-5139-4DEE-A68F-EE19FBE0F21B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9DCBE-8F5E-42E7-90E4-A3E05F545D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2100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EFBA-5139-4DEE-A68F-EE19FBE0F21B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9DCBE-8F5E-42E7-90E4-A3E05F545D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9084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EFBA-5139-4DEE-A68F-EE19FBE0F21B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9DCBE-8F5E-42E7-90E4-A3E05F545D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5916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EFBA-5139-4DEE-A68F-EE19FBE0F21B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9DCBE-8F5E-42E7-90E4-A3E05F545D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1858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5EFBA-5139-4DEE-A68F-EE19FBE0F21B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9DCBE-8F5E-42E7-90E4-A3E05F545D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2504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9059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1858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0082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3579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0480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9808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0936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2628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6383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5018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4766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76327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4049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1" name="Picture 4" descr="slidefi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5600" y="2362201"/>
            <a:ext cx="90424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2683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7916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0620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0810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5204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6014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3681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Custom</PresentationFormat>
  <Paragraphs>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NONE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Gheorghe Donea</dc:creator>
  <cp:lastModifiedBy>A</cp:lastModifiedBy>
  <cp:revision>21</cp:revision>
  <dcterms:created xsi:type="dcterms:W3CDTF">2018-12-30T16:41:25Z</dcterms:created>
  <dcterms:modified xsi:type="dcterms:W3CDTF">2019-01-15T17:56:52Z</dcterms:modified>
</cp:coreProperties>
</file>