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57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49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microsoft.com/office/2007/relationships/media" Target="../media/media1.mp3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erfectlady.ro/images/felicitari/351_0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5805264"/>
            <a:ext cx="9144000" cy="1052736"/>
          </a:xfrm>
        </p:spPr>
        <p:txBody>
          <a:bodyPr>
            <a:normAutofit fontScale="90000"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Probabil </a:t>
            </a:r>
            <a:r>
              <a:rPr lang="vi-VN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 întrebi de ce o imagine pentru copii, păi răaspunsul e simplu, având o vârstă destul de avansată nu trebuie sa te simți bătrână, pentru ca imbătrânești doar atunci când încetezi sa mai fii copil.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 photo Artificii_zpsaa1f715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2.bp.blogspot.com/-fOKNAopW7Gw/UBfS-suG54I/AAAAAAABXkY/lt2wQnGjhpc/s1600/,,,0kk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9796" y="22801"/>
            <a:ext cx="29718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2.bp.blogspot.com/-wXZQezVVWqw/VJASDC3fNXI/AAAAAAAAEI0/5KojPJANtdw/s1600/cadou%2Bimagine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832207"/>
            <a:ext cx="24765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uz-feat-adrian-ursu-betty-de-ziua-ta_(get-tune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4" y="228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662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625752"/>
            <a:ext cx="8568952" cy="2232248"/>
          </a:xfrm>
        </p:spPr>
        <p:txBody>
          <a:bodyPr>
            <a:norm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La Multi </a:t>
            </a:r>
            <a:r>
              <a:rPr lang="en-US" sz="7200" dirty="0" err="1" smtClean="0">
                <a:solidFill>
                  <a:srgbClr val="FF0000"/>
                </a:solidFill>
                <a:latin typeface="Algerian" panose="04020705040A02060702" pitchFamily="82" charset="0"/>
              </a:rPr>
              <a:t>Ani</a:t>
            </a:r>
            <a:r>
              <a:rPr lang="en-US" sz="7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 !!!</a:t>
            </a:r>
            <a:endParaRPr lang="ru-RU" sz="7200" dirty="0">
              <a:solidFill>
                <a:srgbClr val="FF0000"/>
              </a:solidFill>
            </a:endParaRPr>
          </a:p>
        </p:txBody>
      </p:sp>
      <p:pic>
        <p:nvPicPr>
          <p:cNvPr id="10242" name="Picture 2" descr="http://www.beresalexandra.hu/rep/news/torta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0895" y="188640"/>
            <a:ext cx="361950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-media-cache-ec0.pinimg.com/originals/bd/01/4d/bd014d4d45f4cde00ad18ff772595faf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02" y="236022"/>
            <a:ext cx="5923249" cy="405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015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362200"/>
            <a:ext cx="67818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4.googleusercontent.com/-BR-l7Ln58Pw/VB2XTsibf-I/AAAAAAAAEQA/151x1rd8iFA/w426-h396/flori-si-inimioare-imagini-animate-iubir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16632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b="1" dirty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Mamă, ce aș putea să-ți dăruiesc de ziua </a:t>
            </a:r>
            <a:r>
              <a:rPr lang="vi-VN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ta</a:t>
            </a:r>
            <a:r>
              <a:rPr lang="en-US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/>
            </a:r>
            <a:br>
              <a:rPr lang="en-US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</a:br>
            <a:r>
              <a:rPr lang="vi-VN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vi-VN" b="1" dirty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când nimic din lumea asta nu poate răsplăti dragostea ta</a:t>
            </a:r>
            <a:r>
              <a:rPr lang="vi-VN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</a:t>
            </a:r>
            <a:r>
              <a:rPr lang="en-US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/>
            </a:r>
            <a:br>
              <a:rPr lang="en-US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</a:br>
            <a:r>
              <a:rPr lang="vi-VN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vi-VN" b="1" dirty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Dar aminteșteți că a fi mamă este idealul la care tinde și trebuie să ajungă orice femeie</a:t>
            </a:r>
            <a:r>
              <a:rPr lang="vi-VN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!</a:t>
            </a:r>
            <a:r>
              <a:rPr lang="en-US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/>
            </a:r>
            <a:br>
              <a:rPr lang="en-US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</a:br>
            <a:r>
              <a:rPr lang="vi-VN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vi-VN" b="1" dirty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Numai atunci când o femeie devine mamă, numai atunci ea </a:t>
            </a:r>
            <a:r>
              <a:rPr lang="vi-VN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simte</a:t>
            </a:r>
            <a:r>
              <a:rPr lang="en-US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/>
            </a:r>
            <a:br>
              <a:rPr lang="en-US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</a:br>
            <a:r>
              <a:rPr lang="vi-VN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vi-VN" b="1" dirty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că trăiește cu adevărat pe acest pământ!</a:t>
            </a:r>
            <a:endParaRPr lang="ru-RU" b="1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915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pozeleonline.ro/o_anunturi/65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7" y="1"/>
            <a:ext cx="91371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0649" y="5617"/>
            <a:ext cx="8369599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3200" b="1" cap="none" spc="50" dirty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Dăruiește zâmbetul tău pentru cine-l merită, </a:t>
            </a:r>
            <a:r>
              <a:rPr lang="en-US" sz="3200" b="1" cap="none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cap="none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cap="none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iubirea </a:t>
            </a:r>
            <a:r>
              <a:rPr lang="vi-VN" sz="3200" b="1" cap="none" spc="50" dirty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 pentru cine știe să o valoreze</a:t>
            </a:r>
            <a:r>
              <a:rPr lang="vi-VN" sz="3200" b="1" cap="none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200" b="1" cap="none" spc="50" dirty="0" smtClean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cap="none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cap="none" spc="50" dirty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lacrimile tale pentru cine te acompaniază, </a:t>
            </a:r>
            <a:r>
              <a:rPr lang="en-US" sz="3200" b="1" cap="none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cap="none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cap="none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și </a:t>
            </a:r>
            <a:r>
              <a:rPr lang="vi-VN" sz="3200" b="1" cap="none" spc="50" dirty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viața ta pentru cine te iubește.</a:t>
            </a:r>
            <a:endParaRPr lang="ru-RU" sz="3200" b="1" cap="none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://i43.tinypic.com/347771j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64904"/>
            <a:ext cx="2016224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928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ld9.mycdn.me/image?t=3&amp;bid=771208443009&amp;id=771208443009&amp;plc=WEB&amp;tkn=OFMSa80zSBrM66hkYBW5VORxJ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142" y="0"/>
            <a:ext cx="91571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6317"/>
            <a:ext cx="42969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1600" b="1" spc="50" dirty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Și aminteșteți că cei dragi </a:t>
            </a:r>
            <a:r>
              <a:rPr lang="vi-VN" sz="1600" b="1" spc="5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sufletului</a:t>
            </a:r>
            <a:r>
              <a:rPr lang="en-US" sz="1600" b="1" spc="5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b="1" spc="5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spc="5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spc="50" dirty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iți sunt mereu alături, și la bine si la greu...</a:t>
            </a:r>
            <a:endParaRPr lang="ru-RU" sz="1600" b="1" spc="50" dirty="0">
              <a:ln w="11430">
                <a:solidFill>
                  <a:srgbClr val="FF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671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Vasy\Desktop\Foto\DSCF73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792" t="2101" r="3811" b="-2101"/>
          <a:stretch/>
        </p:blipFill>
        <p:spPr bwMode="auto">
          <a:xfrm>
            <a:off x="0" y="0"/>
            <a:ext cx="60121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12159" y="29272"/>
            <a:ext cx="3155923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chiar și în </a:t>
            </a:r>
            <a:r>
              <a:rPr lang="it-IT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it-IT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it-IT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așa </a:t>
            </a:r>
            <a:br>
              <a:rPr lang="it-IT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it-IT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momente 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sym typeface="Wingdings" panose="05000000000000000000" pitchFamily="2" charset="2"/>
              </a:rPr>
              <a:t></a:t>
            </a:r>
            <a:b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sym typeface="Wingdings" panose="05000000000000000000" pitchFamily="2" charset="2"/>
              </a:rPr>
            </a:b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sym typeface="Wingdings" panose="05000000000000000000" pitchFamily="2" charset="2"/>
              </a:rPr>
              <a:t>(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sym typeface="Wingdings" panose="05000000000000000000" pitchFamily="2" charset="2"/>
              </a:rPr>
              <a:t>iar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sym typeface="Wingdings" panose="05000000000000000000" pitchFamily="2" charset="2"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sym typeface="Wingdings" panose="05000000000000000000" pitchFamily="2" charset="2"/>
              </a:rPr>
              <a:t>acum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sym typeface="Wingdings" panose="05000000000000000000" pitchFamily="2" charset="2"/>
              </a:rPr>
              <a:t> </a:t>
            </a:r>
            <a:b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sym typeface="Wingdings" panose="05000000000000000000" pitchFamily="2" charset="2"/>
              </a:rPr>
            </a:b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sym typeface="Wingdings" panose="05000000000000000000" pitchFamily="2" charset="2"/>
              </a:rPr>
              <a:t>zâmbește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sym typeface="Wingdings" panose="05000000000000000000" pitchFamily="2" charset="2"/>
              </a:rPr>
              <a:t>)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540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cms.machteamsoft.ro/uploads/photos/652x450/652x450_080485-de-ce-sunt-iepurii-frico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24944"/>
            <a:ext cx="5436096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aaz.ro/poze/imagini-Iepurasi-pitici-cu-ochi-albastri-tel-:-0762648876_5034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5270" y="2924944"/>
            <a:ext cx="3707904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zoo.ro/poze-animale/iepuri-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36096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http://art-zone.ro/poze/mari/Cel_Mai_Frumos_Iepure!!!_big.jpg"/>
          <p:cNvSpPr>
            <a:spLocks noChangeAspect="1" noChangeArrowheads="1"/>
          </p:cNvSpPr>
          <p:nvPr/>
        </p:nvSpPr>
        <p:spPr bwMode="auto">
          <a:xfrm>
            <a:off x="155575" y="-3001963"/>
            <a:ext cx="3943350" cy="62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http://art-zone.ro/poze/mari/Cel_Mai_Frumos_Iepure!!!_big.jpg"/>
          <p:cNvSpPr>
            <a:spLocks noChangeAspect="1" noChangeArrowheads="1"/>
          </p:cNvSpPr>
          <p:nvPr/>
        </p:nvSpPr>
        <p:spPr bwMode="auto">
          <a:xfrm>
            <a:off x="307975" y="-2849563"/>
            <a:ext cx="3943350" cy="62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2" descr="http://art-zone.ro/poze/mari/Cel_Mai_Frumos_Iepure!!!_big.jpg"/>
          <p:cNvSpPr>
            <a:spLocks noChangeAspect="1" noChangeArrowheads="1"/>
          </p:cNvSpPr>
          <p:nvPr/>
        </p:nvSpPr>
        <p:spPr bwMode="auto">
          <a:xfrm>
            <a:off x="460375" y="-2697163"/>
            <a:ext cx="3943350" cy="62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4" descr="http://art-zone.ro/poze/mari/Cel_Mai_Frumos_Iepure!!!_big.jpg"/>
          <p:cNvSpPr>
            <a:spLocks noChangeAspect="1" noChangeArrowheads="1"/>
          </p:cNvSpPr>
          <p:nvPr/>
        </p:nvSpPr>
        <p:spPr bwMode="auto">
          <a:xfrm>
            <a:off x="612775" y="-2544763"/>
            <a:ext cx="3943350" cy="62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6" descr="http://art-zone.ro/poze/mari/Cel_Mai_Frumos_Iepure!!!_big.jpg"/>
          <p:cNvSpPr>
            <a:spLocks noChangeAspect="1" noChangeArrowheads="1"/>
          </p:cNvSpPr>
          <p:nvPr/>
        </p:nvSpPr>
        <p:spPr bwMode="auto">
          <a:xfrm>
            <a:off x="765175" y="-2392363"/>
            <a:ext cx="3943350" cy="62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8" descr="http://art-zone.ro/poze/mari/Cel_Mai_Frumos_Iepure!!!_big.jpg"/>
          <p:cNvSpPr>
            <a:spLocks noChangeAspect="1" noChangeArrowheads="1"/>
          </p:cNvSpPr>
          <p:nvPr/>
        </p:nvSpPr>
        <p:spPr bwMode="auto">
          <a:xfrm>
            <a:off x="917575" y="-2239963"/>
            <a:ext cx="3943350" cy="62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0" descr="http://art-zone.ro/poze/mari/Cel_Mai_Frumos_Iepure!!!_big.jpg"/>
          <p:cNvSpPr>
            <a:spLocks noChangeAspect="1" noChangeArrowheads="1"/>
          </p:cNvSpPr>
          <p:nvPr/>
        </p:nvSpPr>
        <p:spPr bwMode="auto">
          <a:xfrm>
            <a:off x="1069975" y="-2087563"/>
            <a:ext cx="3943350" cy="62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90" name="Picture 22" descr="http://www.zoo.ro/uploads/default/files/iepuri-alb-si-negru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4060" y="0"/>
            <a:ext cx="3810000" cy="29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02460" y="2606656"/>
            <a:ext cx="8507330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1" cap="none" spc="300" dirty="0">
                <a:ln w="1143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și nu uita să ai grijă de urecheați </a:t>
            </a:r>
            <a:r>
              <a:rPr lang="vi-VN" sz="2800" b="1" cap="none" spc="300" dirty="0" smtClean="0">
                <a:ln w="1143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2800" b="1" cap="none" spc="300" dirty="0" smtClean="0">
                <a:ln w="1143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cap="none" spc="300" dirty="0" smtClean="0">
                <a:ln w="1143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b="1" cap="none" spc="300" dirty="0" smtClean="0">
                <a:ln w="1143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cap="none" spc="300" dirty="0">
                <a:ln w="1143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că pentru o mamă nu există copii </a:t>
            </a:r>
            <a:r>
              <a:rPr lang="vi-VN" sz="2800" b="1" cap="none" spc="300" dirty="0" smtClean="0">
                <a:ln w="1143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vitregi</a:t>
            </a:r>
            <a:r>
              <a:rPr lang="en-US" sz="2800" b="1" cap="none" spc="300" dirty="0" smtClean="0">
                <a:ln w="1143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800" b="1" cap="none" spc="300" dirty="0" smtClean="0">
                <a:ln w="1143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cap="none" spc="300" dirty="0" smtClean="0">
                <a:ln w="1143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cap="none" spc="300" dirty="0" err="1" smtClean="0">
                <a:ln w="1143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chiar</a:t>
            </a:r>
            <a:r>
              <a:rPr lang="en-US" sz="2800" b="1" cap="none" spc="300" dirty="0" smtClean="0">
                <a:ln w="1143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300" dirty="0" err="1" smtClean="0">
                <a:ln w="1143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daca</a:t>
            </a:r>
            <a:r>
              <a:rPr lang="en-US" sz="2800" b="1" cap="none" spc="300" dirty="0" smtClean="0">
                <a:ln w="1143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300" dirty="0" err="1" smtClean="0">
                <a:ln w="1143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acestia</a:t>
            </a:r>
            <a:r>
              <a:rPr lang="en-US" sz="2800" b="1" cap="none" spc="300" dirty="0" smtClean="0">
                <a:ln w="1143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300" dirty="0" err="1" smtClean="0">
                <a:ln w="1143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sunt</a:t>
            </a:r>
            <a:r>
              <a:rPr lang="en-US" sz="2800" b="1" cap="none" spc="300" dirty="0" smtClean="0">
                <a:ln w="1143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300" dirty="0" err="1" smtClean="0">
                <a:ln w="1143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doar</a:t>
            </a:r>
            <a:r>
              <a:rPr lang="en-US" sz="2800" b="1" cap="none" spc="300" dirty="0" smtClean="0">
                <a:ln w="1143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300" dirty="0" err="1" smtClean="0">
                <a:ln w="1143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niste</a:t>
            </a:r>
            <a:r>
              <a:rPr lang="en-US" sz="2800" b="1" cap="none" spc="300" dirty="0" smtClean="0">
                <a:ln w="1143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300" dirty="0" err="1" smtClean="0">
                <a:ln w="1143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animale</a:t>
            </a:r>
            <a:r>
              <a:rPr lang="en-US" sz="2800" b="1" cap="none" spc="300" dirty="0" smtClean="0">
                <a:ln w="1143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b="1" cap="none" spc="300" dirty="0">
              <a:ln w="1143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669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fbcdn-sphotos-g-a.akamaihd.net/hphotos-ak-xaf1/v/t1.0-9/10625044_367480746743033_5509104083247468242_n.jpg?oh=0ab337bfdf90705031d4b0abb4ec8556&amp;oe=55AE52EC&amp;__gda__=1437687133_074bc3bdcc8cf60ed75e2645f6a41b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9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74305" y="0"/>
            <a:ext cx="66456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n</a:t>
            </a:r>
            <a:r>
              <a:rPr lang="en-U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u </a:t>
            </a:r>
            <a:r>
              <a:rPr lang="en-US" sz="5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uita</a:t>
            </a:r>
            <a:r>
              <a:rPr lang="en-U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c</a:t>
            </a:r>
            <a:r>
              <a:rPr lang="vi-VN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ă</a:t>
            </a:r>
            <a:r>
              <a:rPr lang="en-U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noi</a:t>
            </a:r>
            <a:r>
              <a:rPr lang="en-U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te</a:t>
            </a:r>
            <a:r>
              <a:rPr lang="en-U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iubim</a:t>
            </a:r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8198" name="Picture 6" descr="http://interferente.ro/images/stories/sarbatori/imagini_animate_dragobete/imagine%20animata%20dragobete%20trandafir%20inimioar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448" y="188640"/>
            <a:ext cx="2638425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889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&amp;Tcy;&amp;ocy;&amp;rcy;&amp;tcy;, &amp;Mcy;&amp;ucy;&amp;lcy;&amp;softcy;&amp;tcy;&amp;fcy;&amp;icy;&amp;lcy;&amp;softcy;&amp;mcy;, &amp;Pcy;&amp;icy;&amp;tcy;&amp;acy;&amp;ncy;&amp;icy;&amp;iecy;, &amp;Pcy;&amp;ucy;&amp;dcy;&amp;icy;&amp;ncy;&amp;gcy;, &amp;Scy;&amp;chcy;&amp;acy;&amp;scy;&amp;tcy;&amp;lcy;&amp;icy;&amp;vcy;&amp;ycy;, &amp;Lcy;&amp;icy;&amp;tscy;&amp;o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36912"/>
            <a:ext cx="6096000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65787" y="51589"/>
            <a:ext cx="943487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și pentru că îți </a:t>
            </a:r>
            <a:r>
              <a:rPr lang="vi-VN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dorim doar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/>
            </a:r>
            <a:b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vi-VN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binele </a:t>
            </a:r>
            <a:r>
              <a:rPr lang="vi-VN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vrem să zâmbești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2483768" y="6237312"/>
            <a:ext cx="316835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148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://www.felicitarialese.ro/felicitari-online-de_ziua_ta_surpriza-17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0886"/>
            <a:ext cx="9144000" cy="686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9372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52</Words>
  <Application>Microsoft Office PowerPoint</Application>
  <PresentationFormat>On-screen Show (4:3)</PresentationFormat>
  <Paragraphs>10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Тема Office</vt:lpstr>
      <vt:lpstr>   Probabil te întrebi de ce o imagine pentru copii, păi răaspunsul e simplu, având o vârstă destul de avansată nu trebuie sa te simți bătrână, pentru ca imbătrânești doar atunci când încetezi sa mai fii copil.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La Multi Ani !!!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Probabil te întrebi de ce o imagine pentru copii, păi răaspunsul e simplu, având o vârstă destul de avansată nu trebuie sa te simți bătrână, pentru ca imbătrânești doar atunci când încetezi sa mai fii copil.</dc:title>
  <dc:creator>Vasy</dc:creator>
  <cp:lastModifiedBy>AlexB</cp:lastModifiedBy>
  <cp:revision>14</cp:revision>
  <dcterms:created xsi:type="dcterms:W3CDTF">2015-03-29T15:11:21Z</dcterms:created>
  <dcterms:modified xsi:type="dcterms:W3CDTF">2015-03-30T17:29:59Z</dcterms:modified>
</cp:coreProperties>
</file>