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3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02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93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0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1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2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4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18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13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BF8D-BC4A-4C22-9234-571D0EC4B67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A578-67DB-41B8-A902-BC491F48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4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56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4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06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8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28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56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2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98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99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32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10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22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58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99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32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21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47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13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64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2019-02-03T10:27:51Z</dcterms:created>
  <dcterms:modified xsi:type="dcterms:W3CDTF">2019-02-05T16:28:25Z</dcterms:modified>
</cp:coreProperties>
</file>