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EA77-F734-4AF4-BE3B-906CE9F5D1A7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07A4-01D5-49D9-9AAF-313C17833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6541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EA77-F734-4AF4-BE3B-906CE9F5D1A7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07A4-01D5-49D9-9AAF-313C17833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9131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EA77-F734-4AF4-BE3B-906CE9F5D1A7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07A4-01D5-49D9-9AAF-313C17833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384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EA77-F734-4AF4-BE3B-906CE9F5D1A7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07A4-01D5-49D9-9AAF-313C17833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3188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EA77-F734-4AF4-BE3B-906CE9F5D1A7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07A4-01D5-49D9-9AAF-313C17833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6872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EA77-F734-4AF4-BE3B-906CE9F5D1A7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07A4-01D5-49D9-9AAF-313C17833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2330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EA77-F734-4AF4-BE3B-906CE9F5D1A7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07A4-01D5-49D9-9AAF-313C17833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7074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EA77-F734-4AF4-BE3B-906CE9F5D1A7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07A4-01D5-49D9-9AAF-313C17833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7944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EA77-F734-4AF4-BE3B-906CE9F5D1A7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07A4-01D5-49D9-9AAF-313C17833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4564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EA77-F734-4AF4-BE3B-906CE9F5D1A7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07A4-01D5-49D9-9AAF-313C17833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8967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EA77-F734-4AF4-BE3B-906CE9F5D1A7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07A4-01D5-49D9-9AAF-313C17833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9304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DEA77-F734-4AF4-BE3B-906CE9F5D1A7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707A4-01D5-49D9-9AAF-313C17833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0743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5248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3968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0266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0268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3780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3716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4729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684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2816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3560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5732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4994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3227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1560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0167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3136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4773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810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2362201"/>
            <a:ext cx="90424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5108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2280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2922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8905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7911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7458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3817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Custom</PresentationFormat>
  <Paragraphs>0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NONE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A</cp:lastModifiedBy>
  <cp:revision>26</cp:revision>
  <dcterms:created xsi:type="dcterms:W3CDTF">2019-01-29T09:31:15Z</dcterms:created>
  <dcterms:modified xsi:type="dcterms:W3CDTF">2019-02-05T16:23:00Z</dcterms:modified>
</cp:coreProperties>
</file>