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61" r:id="rId2"/>
    <p:sldId id="262" r:id="rId3"/>
    <p:sldId id="275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41"/>
    <p:penClr>
      <a:srgbClr val="FF0000"/>
    </p:penClr>
  </p:showPr>
  <p:clrMru>
    <a:srgbClr val="FF66CC"/>
    <a:srgbClr val="C4D9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5EA42F-1C71-4161-B2FE-25632898076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DB72D2-8F28-4D7C-B5A9-623CEA596EAB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noProof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D6A7F3-C834-47C9-A81F-A615796D4ABF}" type="slidenum">
              <a:rPr lang="es-ES" smtClean="0"/>
              <a:pPr/>
              <a:t>2</a:t>
            </a:fld>
            <a:endParaRPr lang="es-E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Triángulo rectángulo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grpSp>
        <p:nvGrpSpPr>
          <p:cNvPr id="5" name="15 Grupo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16 Forma libre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7" name="18 Forma libre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grpSp>
          <p:nvGrpSpPr>
            <p:cNvPr id="8" name="19 Forma libre"/>
            <p:cNvGrpSpPr>
              <a:grpSpLocks/>
            </p:cNvGrpSpPr>
            <p:nvPr/>
          </p:nvGrpSpPr>
          <p:grpSpPr bwMode="auto">
            <a:xfrm>
              <a:off x="-6686" y="4875025"/>
              <a:ext cx="9156783" cy="1996274"/>
              <a:chOff x="-6096" y="4992624"/>
              <a:chExt cx="9156192" cy="1877568"/>
            </a:xfrm>
          </p:grpSpPr>
          <p:pic>
            <p:nvPicPr>
              <p:cNvPr id="11" name="19 Forma libre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-6096" y="4992624"/>
                <a:ext cx="9156192" cy="1877568"/>
              </a:xfrm>
              <a:prstGeom prst="rect">
                <a:avLst/>
              </a:prstGeom>
              <a:noFill/>
            </p:spPr>
          </p:pic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590" y="5000960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Lucida Sans Unicode" pitchFamily="34" charset="0"/>
                </a:endParaRPr>
              </a:p>
            </p:txBody>
          </p:sp>
        </p:grpSp>
        <p:pic>
          <p:nvPicPr>
            <p:cNvPr id="10" name="20 Conector recto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2783" y="4868544"/>
              <a:ext cx="9162879" cy="868509"/>
            </a:xfrm>
            <a:prstGeom prst="rect">
              <a:avLst/>
            </a:prstGeom>
            <a:noFill/>
          </p:spPr>
        </p:pic>
      </p:grp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4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5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58CA908-363E-4F6A-BE81-1AF44871A4F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4751F-816D-4B67-A68F-3A746977B8B2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18B1-BD7E-49F0-A250-10396B940D5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F8D9E-5989-4AB5-928F-09A296958FDC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Cheurón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15 Cheurón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8D344B-8025-454C-9EC8-9A0ABCD8170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5192F9-3B7C-48F4-861E-DAB7A7F65E0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7F5DE4-C316-400A-95AC-1873A9EBAA0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B66491-BAF2-44B3-8377-F87A5DBFE9B4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1B42B-F29F-4348-B7D3-8AB57F1DD0E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C73C64-C348-4BAB-8927-A58982C3B17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Forma libre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15 Forma libre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16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pic>
        <p:nvPicPr>
          <p:cNvPr id="8" name="18 Conector recto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9050" y="5772150"/>
            <a:ext cx="3421063" cy="1109663"/>
          </a:xfrm>
          <a:prstGeom prst="rect">
            <a:avLst/>
          </a:prstGeom>
          <a:noFill/>
        </p:spPr>
      </p:pic>
      <p:sp>
        <p:nvSpPr>
          <p:cNvPr id="9" name="19 Cheurón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20 Cheurón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2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B2CF108-2342-4858-8439-5E1ECDC5C0A2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pic>
        <p:nvPicPr>
          <p:cNvPr id="15" name="14 Conector recto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9050" y="5772150"/>
            <a:ext cx="3421063" cy="1109663"/>
          </a:xfrm>
          <a:prstGeom prst="rect">
            <a:avLst/>
          </a:prstGeom>
          <a:noFill/>
        </p:spPr>
      </p:pic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72D7901-ECBA-4A04-8641-099B8A44186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  <p:sldLayoutId id="2147483721" r:id="rId4"/>
    <p:sldLayoutId id="2147483722" r:id="rId5"/>
    <p:sldLayoutId id="2147483723" r:id="rId6"/>
    <p:sldLayoutId id="2147483716" r:id="rId7"/>
    <p:sldLayoutId id="2147483724" r:id="rId8"/>
    <p:sldLayoutId id="2147483725" r:id="rId9"/>
    <p:sldLayoutId id="2147483717" r:id="rId10"/>
    <p:sldLayoutId id="214748371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3" Type="http://schemas.openxmlformats.org/officeDocument/2006/relationships/image" Target="../media/image48.gif"/><Relationship Id="rId7" Type="http://schemas.openxmlformats.org/officeDocument/2006/relationships/image" Target="../media/image52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gif"/><Relationship Id="rId5" Type="http://schemas.openxmlformats.org/officeDocument/2006/relationships/image" Target="../media/image50.jpeg"/><Relationship Id="rId4" Type="http://schemas.openxmlformats.org/officeDocument/2006/relationships/image" Target="../media/image49.png"/><Relationship Id="rId9" Type="http://schemas.openxmlformats.org/officeDocument/2006/relationships/image" Target="../media/image54.gi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4" descr="F0840012"/>
          <p:cNvPicPr>
            <a:picLocks noChangeAspect="1" noChangeArrowheads="1"/>
          </p:cNvPicPr>
          <p:nvPr/>
        </p:nvPicPr>
        <p:blipFill>
          <a:blip r:embed="rId5" cstate="print"/>
          <a:srcRect t="11234" b="11548"/>
          <a:stretch>
            <a:fillRect/>
          </a:stretch>
        </p:blipFill>
        <p:spPr bwMode="auto">
          <a:xfrm>
            <a:off x="0" y="769938"/>
            <a:ext cx="91440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15"/>
          <p:cNvSpPr>
            <a:spLocks noChangeArrowheads="1"/>
          </p:cNvSpPr>
          <p:nvPr/>
        </p:nvSpPr>
        <p:spPr bwMode="auto">
          <a:xfrm>
            <a:off x="777875" y="812800"/>
            <a:ext cx="7566025" cy="5232400"/>
          </a:xfrm>
          <a:prstGeom prst="rect">
            <a:avLst/>
          </a:prstGeom>
          <a:gradFill rotWithShape="1">
            <a:gsLst>
              <a:gs pos="0">
                <a:srgbClr val="646464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9220" name="Rectangle 15"/>
          <p:cNvSpPr>
            <a:spLocks noChangeArrowheads="1"/>
          </p:cNvSpPr>
          <p:nvPr/>
        </p:nvSpPr>
        <p:spPr bwMode="auto">
          <a:xfrm>
            <a:off x="777875" y="812800"/>
            <a:ext cx="7566025" cy="4300538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100000">
                <a:srgbClr val="181818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6045200"/>
            <a:ext cx="9144000" cy="812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cs typeface="Arial" charset="0"/>
            </a:endParaRPr>
          </a:p>
        </p:txBody>
      </p:sp>
      <p:sp>
        <p:nvSpPr>
          <p:cNvPr id="8198" name="Rectangle 11"/>
          <p:cNvSpPr>
            <a:spLocks noChangeArrowheads="1"/>
          </p:cNvSpPr>
          <p:nvPr/>
        </p:nvSpPr>
        <p:spPr bwMode="auto">
          <a:xfrm>
            <a:off x="0" y="6038850"/>
            <a:ext cx="9144000" cy="152400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tint val="78824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 dirty="0">
              <a:cs typeface="Arial" charset="0"/>
            </a:endParaRPr>
          </a:p>
        </p:txBody>
      </p:sp>
      <p:sp>
        <p:nvSpPr>
          <p:cNvPr id="9223" name="Rectangle 27"/>
          <p:cNvSpPr>
            <a:spLocks noChangeArrowheads="1"/>
          </p:cNvSpPr>
          <p:nvPr/>
        </p:nvSpPr>
        <p:spPr bwMode="auto">
          <a:xfrm flipH="1" flipV="1">
            <a:off x="777875" y="5113338"/>
            <a:ext cx="7566025" cy="931862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GB">
              <a:cs typeface="Arial" charset="0"/>
            </a:endParaRPr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0" y="0"/>
            <a:ext cx="9144000" cy="812800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tint val="74902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Arial" charset="0"/>
            </a:endParaRPr>
          </a:p>
        </p:txBody>
      </p:sp>
      <p:pic>
        <p:nvPicPr>
          <p:cNvPr id="15" name="4 Imagen" descr="aguila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857232"/>
            <a:ext cx="7643866" cy="516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180510tszwbo89r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786" y="714356"/>
            <a:ext cx="2190777" cy="1643083"/>
          </a:xfrm>
          <a:prstGeom prst="rect">
            <a:avLst/>
          </a:prstGeom>
        </p:spPr>
      </p:pic>
      <p:pic>
        <p:nvPicPr>
          <p:cNvPr id="18" name="Picture 17" descr="E:\CLIPURI PPS\romania\91999j7z3k61uin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4352378"/>
            <a:ext cx="1857388" cy="171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WordArt 5"/>
          <p:cNvSpPr>
            <a:spLocks noChangeArrowheads="1" noChangeShapeType="1" noTextEdit="1"/>
          </p:cNvSpPr>
          <p:nvPr/>
        </p:nvSpPr>
        <p:spPr bwMode="auto">
          <a:xfrm>
            <a:off x="3357554" y="928670"/>
            <a:ext cx="4833934" cy="107157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3399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PANY</a:t>
            </a:r>
            <a:endParaRPr lang="ro-RO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3399FF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" name="WordArt 14"/>
          <p:cNvSpPr>
            <a:spLocks noChangeArrowheads="1" noChangeShapeType="1" noTextEdit="1"/>
          </p:cNvSpPr>
          <p:nvPr/>
        </p:nvSpPr>
        <p:spPr bwMode="auto">
          <a:xfrm>
            <a:off x="5357818" y="5000636"/>
            <a:ext cx="2500330" cy="7858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By Panait Ioan</a:t>
            </a:r>
            <a:endParaRPr lang="ro-RO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6" name="UpRibbonSharp"/>
          <p:cNvSpPr>
            <a:spLocks noEditPoints="1" noChangeArrowheads="1"/>
          </p:cNvSpPr>
          <p:nvPr/>
        </p:nvSpPr>
        <p:spPr bwMode="auto">
          <a:xfrm>
            <a:off x="785786" y="2928934"/>
            <a:ext cx="7572428" cy="1381148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18900"/>
              <a:gd name="G6" fmla="*/ 18900 1 2"/>
              <a:gd name="G7" fmla="+- 21600 0 G6"/>
              <a:gd name="G8" fmla="+- 18900 0 0"/>
              <a:gd name="T0" fmla="*/ 10800 w 21600"/>
              <a:gd name="T1" fmla="*/ 0 h 21600"/>
              <a:gd name="T2" fmla="*/ 2700 w 21600"/>
              <a:gd name="T3" fmla="*/ 12150 h 21600"/>
              <a:gd name="T4" fmla="*/ 10800 w 21600"/>
              <a:gd name="T5" fmla="*/ 18900 h 21600"/>
              <a:gd name="T6" fmla="*/ 18900 w 21600"/>
              <a:gd name="T7" fmla="*/ 12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o-RO"/>
          </a:p>
        </p:txBody>
      </p:sp>
      <p:sp>
        <p:nvSpPr>
          <p:cNvPr id="21" name="WordArt 3"/>
          <p:cNvSpPr>
            <a:spLocks noChangeArrowheads="1" noChangeShapeType="1" noTextEdit="1"/>
          </p:cNvSpPr>
          <p:nvPr/>
        </p:nvSpPr>
        <p:spPr bwMode="auto">
          <a:xfrm>
            <a:off x="2786050" y="3000372"/>
            <a:ext cx="3571900" cy="1143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CC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prez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CC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i</a:t>
            </a:r>
            <a:r>
              <a:rPr lang="ro-RO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CC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ntă  </a:t>
            </a:r>
            <a:r>
              <a:rPr lang="ro-RO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CC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:</a:t>
            </a:r>
          </a:p>
        </p:txBody>
      </p:sp>
      <p:pic>
        <p:nvPicPr>
          <p:cNvPr id="25" name="Picture 14" descr="F0840012"/>
          <p:cNvPicPr>
            <a:picLocks noChangeArrowheads="1"/>
          </p:cNvPicPr>
          <p:nvPr/>
        </p:nvPicPr>
        <p:blipFill>
          <a:blip r:embed="rId5" cstate="print"/>
          <a:srcRect t="11234" b="11548"/>
          <a:stretch>
            <a:fillRect/>
          </a:stretch>
        </p:blipFill>
        <p:spPr bwMode="auto">
          <a:xfrm>
            <a:off x="0" y="785794"/>
            <a:ext cx="91440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26798">
    <p:sndAc>
      <p:stSnd loop="1">
        <p:snd r:embed="rId4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16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059" y="357166"/>
            <a:ext cx="9190059" cy="6113030"/>
          </a:xfrm>
          <a:prstGeom prst="rect">
            <a:avLst/>
          </a:prstGeom>
        </p:spPr>
      </p:pic>
    </p:spTree>
  </p:cSld>
  <p:clrMapOvr>
    <a:masterClrMapping/>
  </p:clrMapOvr>
  <p:transition spd="slow" advTm="751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7925"/>
            <a:ext cx="9127785" cy="6011471"/>
          </a:xfrm>
          <a:prstGeom prst="rect">
            <a:avLst/>
          </a:prstGeom>
        </p:spPr>
      </p:pic>
    </p:spTree>
  </p:cSld>
  <p:clrMapOvr>
    <a:masterClrMapping/>
  </p:clrMapOvr>
  <p:transition spd="slow" advTm="704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809" y="0"/>
            <a:ext cx="9177617" cy="6858000"/>
          </a:xfrm>
          <a:prstGeom prst="rect">
            <a:avLst/>
          </a:prstGeom>
        </p:spPr>
      </p:pic>
    </p:spTree>
  </p:cSld>
  <p:clrMapOvr>
    <a:masterClrMapping/>
  </p:clrMapOvr>
  <p:transition spd="slow" advTm="734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6928"/>
            <a:ext cx="9136728" cy="5719591"/>
          </a:xfrm>
          <a:prstGeom prst="rect">
            <a:avLst/>
          </a:prstGeom>
        </p:spPr>
      </p:pic>
    </p:spTree>
  </p:cSld>
  <p:clrMapOvr>
    <a:masterClrMapping/>
  </p:clrMapOvr>
  <p:transition spd="slow" advTm="806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-20537"/>
            <a:ext cx="6429419" cy="6899074"/>
          </a:xfrm>
          <a:prstGeom prst="rect">
            <a:avLst/>
          </a:prstGeom>
        </p:spPr>
      </p:pic>
    </p:spTree>
  </p:cSld>
  <p:clrMapOvr>
    <a:masterClrMapping/>
  </p:clrMapOvr>
  <p:transition spd="slow" advTm="8157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71" y="357166"/>
            <a:ext cx="9254141" cy="6143668"/>
          </a:xfrm>
          <a:prstGeom prst="rect">
            <a:avLst/>
          </a:prstGeom>
        </p:spPr>
      </p:pic>
    </p:spTree>
  </p:cSld>
  <p:clrMapOvr>
    <a:masterClrMapping/>
  </p:clrMapOvr>
  <p:transition advTm="75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-38879"/>
            <a:ext cx="4857783" cy="6935758"/>
          </a:xfrm>
          <a:prstGeom prst="rect">
            <a:avLst/>
          </a:prstGeom>
        </p:spPr>
      </p:pic>
    </p:spTree>
  </p:cSld>
  <p:clrMapOvr>
    <a:masterClrMapping/>
  </p:clrMapOvr>
  <p:transition advTm="889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7644" y="0"/>
            <a:ext cx="9219287" cy="6858000"/>
          </a:xfrm>
          <a:prstGeom prst="rect">
            <a:avLst/>
          </a:prstGeom>
        </p:spPr>
      </p:pic>
    </p:spTree>
  </p:cSld>
  <p:clrMapOvr>
    <a:masterClrMapping/>
  </p:clrMapOvr>
  <p:transition advTm="8109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268" y="0"/>
            <a:ext cx="8123464" cy="6858000"/>
          </a:xfrm>
          <a:prstGeom prst="rect">
            <a:avLst/>
          </a:prstGeom>
        </p:spPr>
      </p:pic>
    </p:spTree>
  </p:cSld>
  <p:clrMapOvr>
    <a:masterClrMapping/>
  </p:clrMapOvr>
  <p:transition advTm="851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972" y="0"/>
            <a:ext cx="9185945" cy="6858000"/>
          </a:xfrm>
          <a:prstGeom prst="rect">
            <a:avLst/>
          </a:prstGeom>
        </p:spPr>
      </p:pic>
    </p:spTree>
  </p:cSld>
  <p:clrMapOvr>
    <a:masterClrMapping/>
  </p:clrMapOvr>
  <p:transition advTm="657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4" descr="F0840012"/>
          <p:cNvPicPr>
            <a:picLocks noChangeAspect="1" noChangeArrowheads="1"/>
          </p:cNvPicPr>
          <p:nvPr/>
        </p:nvPicPr>
        <p:blipFill>
          <a:blip r:embed="rId3" cstate="print"/>
          <a:srcRect t="11250" b="11526"/>
          <a:stretch>
            <a:fillRect/>
          </a:stretch>
        </p:blipFill>
        <p:spPr bwMode="auto">
          <a:xfrm>
            <a:off x="0" y="785794"/>
            <a:ext cx="91440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6045200"/>
            <a:ext cx="9144000" cy="812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o-RO" noProof="1">
              <a:cs typeface="Arial" charset="0"/>
            </a:endParaRPr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0" y="0"/>
            <a:ext cx="9144000" cy="812800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tint val="74902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Arial" charset="0"/>
            </a:endParaRPr>
          </a:p>
        </p:txBody>
      </p:sp>
      <p:sp>
        <p:nvSpPr>
          <p:cNvPr id="11269" name="Rectangle 11"/>
          <p:cNvSpPr>
            <a:spLocks noChangeArrowheads="1"/>
          </p:cNvSpPr>
          <p:nvPr/>
        </p:nvSpPr>
        <p:spPr bwMode="auto">
          <a:xfrm>
            <a:off x="0" y="6038850"/>
            <a:ext cx="9144000" cy="152400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tint val="78824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_tradnl" noProof="1">
              <a:cs typeface="Arial" charset="0"/>
            </a:endParaRPr>
          </a:p>
        </p:txBody>
      </p:sp>
      <p:sp>
        <p:nvSpPr>
          <p:cNvPr id="81935" name="Rectangle 15"/>
          <p:cNvSpPr>
            <a:spLocks noChangeArrowheads="1"/>
          </p:cNvSpPr>
          <p:nvPr/>
        </p:nvSpPr>
        <p:spPr bwMode="auto">
          <a:xfrm>
            <a:off x="714348" y="785794"/>
            <a:ext cx="7643866" cy="5256238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100000">
                <a:srgbClr val="18181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642910" y="785794"/>
            <a:ext cx="7786742" cy="5286412"/>
          </a:xfrm>
          <a:prstGeom prst="rect">
            <a:avLst/>
          </a:prstGeom>
          <a:gradFill rotWithShape="1">
            <a:gsLst>
              <a:gs pos="0">
                <a:srgbClr val="E2E2E2">
                  <a:alpha val="50000"/>
                </a:srgbClr>
              </a:gs>
              <a:gs pos="100000">
                <a:srgbClr val="BBBBB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3171825" y="1530350"/>
            <a:ext cx="2759075" cy="2759075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3316288" y="1674813"/>
            <a:ext cx="2470150" cy="247015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560888" y="812800"/>
            <a:ext cx="0" cy="4300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rot="5400000">
            <a:off x="4560888" y="-866775"/>
            <a:ext cx="0" cy="7566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642910" y="714356"/>
            <a:ext cx="7786742" cy="5429288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100000">
                <a:srgbClr val="18181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o-RO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BAIATUL CU  CRETA </a:t>
            </a:r>
            <a:endParaRPr lang="en-US" sz="6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o-RO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 INTOARCE </a:t>
            </a:r>
            <a:endParaRPr lang="de-DE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3835400" y="1893888"/>
            <a:ext cx="1412875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de-DE" sz="20000">
                <a:cs typeface="Arial" charset="0"/>
              </a:rPr>
              <a:t>5</a:t>
            </a:r>
            <a:endParaRPr lang="de-DE" sz="20000" noProof="1">
              <a:cs typeface="Arial" charset="0"/>
            </a:endParaRPr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1187450" y="812800"/>
            <a:ext cx="0" cy="4300538"/>
          </a:xfrm>
          <a:prstGeom prst="line">
            <a:avLst/>
          </a:prstGeom>
          <a:noFill/>
          <a:ln w="9525">
            <a:solidFill>
              <a:srgbClr val="9F9F9F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2786050" y="928670"/>
            <a:ext cx="0" cy="4300538"/>
          </a:xfrm>
          <a:prstGeom prst="line">
            <a:avLst/>
          </a:prstGeom>
          <a:noFill/>
          <a:ln w="9525">
            <a:solidFill>
              <a:srgbClr val="9F9F9F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1476375" y="812800"/>
            <a:ext cx="0" cy="4300538"/>
          </a:xfrm>
          <a:prstGeom prst="line">
            <a:avLst/>
          </a:prstGeom>
          <a:noFill/>
          <a:ln w="9525">
            <a:solidFill>
              <a:srgbClr val="9F9F9F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6084888" y="812800"/>
            <a:ext cx="0" cy="4300538"/>
          </a:xfrm>
          <a:prstGeom prst="line">
            <a:avLst/>
          </a:prstGeom>
          <a:noFill/>
          <a:ln w="9525">
            <a:solidFill>
              <a:srgbClr val="9F9F9F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10258" name="Rectangle 27"/>
          <p:cNvSpPr>
            <a:spLocks noChangeArrowheads="1"/>
          </p:cNvSpPr>
          <p:nvPr/>
        </p:nvSpPr>
        <p:spPr bwMode="auto">
          <a:xfrm flipH="1" flipV="1">
            <a:off x="714348" y="5072074"/>
            <a:ext cx="7643866" cy="1030306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r>
              <a:rPr lang="ro-RO" sz="2800" b="1" i="1" noProof="1">
                <a:solidFill>
                  <a:srgbClr val="FFFF00"/>
                </a:solidFill>
                <a:cs typeface="Arial" charset="0"/>
              </a:rPr>
              <a:t>  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3835400" y="1893888"/>
            <a:ext cx="1412875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de-DE" sz="20000">
                <a:cs typeface="Arial" charset="0"/>
              </a:rPr>
              <a:t>4</a:t>
            </a:r>
            <a:endParaRPr lang="de-DE" sz="20000" noProof="1">
              <a:cs typeface="Arial" charset="0"/>
            </a:endParaRP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3835400" y="1893888"/>
            <a:ext cx="1412875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de-DE" sz="20000">
                <a:cs typeface="Arial" charset="0"/>
              </a:rPr>
              <a:t>3</a:t>
            </a:r>
            <a:endParaRPr lang="de-DE" sz="20000" noProof="1">
              <a:cs typeface="Arial" charset="0"/>
            </a:endParaRP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3835400" y="1893888"/>
            <a:ext cx="1412875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de-DE" sz="20000">
                <a:cs typeface="Arial" charset="0"/>
              </a:rPr>
              <a:t>2</a:t>
            </a:r>
            <a:endParaRPr lang="de-DE" sz="20000" noProof="1">
              <a:cs typeface="Arial" charset="0"/>
            </a:endParaRP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3835400" y="1893888"/>
            <a:ext cx="1412875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de-DE" sz="20000" dirty="0">
                <a:cs typeface="Arial" charset="0"/>
              </a:rPr>
              <a:t>1</a:t>
            </a:r>
            <a:endParaRPr lang="de-DE" sz="20000" noProof="1">
              <a:cs typeface="Arial" charset="0"/>
            </a:endParaRP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</p:spTree>
  </p:cSld>
  <p:clrMapOvr>
    <a:masterClrMapping/>
  </p:clrMapOvr>
  <p:transition advClick="0" advTm="88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0.40764 -4.44444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55573 -4.44444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18437 -4.44444E-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0.24497 -4.44444E-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autoRev="1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F9F9F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autoRev="1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9F9F"/>
                                      </p:to>
                                    </p:animClr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7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autoRev="1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F9F9F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autoRev="1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9F9F"/>
                                      </p:to>
                                    </p:animClr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autoRev="1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F9F9F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autoRev="1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9F9F"/>
                                      </p:to>
                                    </p:animClr>
                                    <p:set>
                                      <p:cBhvr>
                                        <p:cTn id="41" dur="500" autoRev="1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autoRev="1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7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autoRev="1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F9F9F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autoRev="1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9F9F"/>
                                      </p:to>
                                    </p:animClr>
                                    <p:set>
                                      <p:cBhvr>
                                        <p:cTn id="51" dur="500" autoRev="1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autoRev="1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4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7" presetClass="emph" presetSubtype="0" fill="hold" grpId="4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autoRev="1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F9F9F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autoRev="1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9F9F"/>
                                      </p:to>
                                    </p:animClr>
                                    <p:set>
                                      <p:cBhvr>
                                        <p:cTn id="61" dur="500" autoRev="1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autoRev="1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1" presetClass="entr" presetSubtype="0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2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5" grpId="0" animBg="1"/>
      <p:bldP spid="81935" grpId="1" animBg="1"/>
      <p:bldP spid="81935" grpId="2" animBg="1"/>
      <p:bldP spid="81935" grpId="3" animBg="1"/>
      <p:bldP spid="81935" grpId="4" animBg="1"/>
      <p:bldP spid="2" grpId="0" animBg="1"/>
      <p:bldP spid="2" grpId="1" animBg="1"/>
      <p:bldP spid="2" grpId="2" animBg="1"/>
      <p:bldP spid="2" grpId="3" animBg="1"/>
      <p:bldP spid="2" grpId="4" animBg="1"/>
      <p:bldP spid="3" grpId="0" animBg="1"/>
      <p:bldP spid="11277" grpId="0"/>
      <p:bldP spid="11278" grpId="0" animBg="1"/>
      <p:bldP spid="11279" grpId="0" animBg="1"/>
      <p:bldP spid="11280" grpId="0" animBg="1"/>
      <p:bldP spid="11281" grpId="0" animBg="1"/>
      <p:bldP spid="11283" grpId="0"/>
      <p:bldP spid="11284" grpId="0"/>
      <p:bldP spid="11285" grpId="0"/>
      <p:bldP spid="11286" grpId="0"/>
      <p:bldP spid="1128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945" y="428604"/>
            <a:ext cx="9205945" cy="6066679"/>
          </a:xfrm>
          <a:prstGeom prst="rect">
            <a:avLst/>
          </a:prstGeom>
        </p:spPr>
      </p:pic>
    </p:spTree>
  </p:cSld>
  <p:clrMapOvr>
    <a:masterClrMapping/>
  </p:clrMapOvr>
  <p:transition advTm="823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8404" y="0"/>
            <a:ext cx="9340807" cy="6857999"/>
          </a:xfrm>
          <a:prstGeom prst="rect">
            <a:avLst/>
          </a:prstGeom>
        </p:spPr>
      </p:pic>
    </p:spTree>
  </p:cSld>
  <p:clrMapOvr>
    <a:masterClrMapping/>
  </p:clrMapOvr>
  <p:transition advTm="7141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2100" y="1438275"/>
            <a:ext cx="6019800" cy="3981450"/>
          </a:xfrm>
          <a:prstGeom prst="rect">
            <a:avLst/>
          </a:prstGeom>
        </p:spPr>
      </p:pic>
      <p:pic>
        <p:nvPicPr>
          <p:cNvPr id="3" name="Picture 2" descr="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22" y="428604"/>
            <a:ext cx="9079957" cy="6000792"/>
          </a:xfrm>
          <a:prstGeom prst="rect">
            <a:avLst/>
          </a:prstGeom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662" y="0"/>
            <a:ext cx="8255726" cy="6858000"/>
          </a:xfrm>
          <a:prstGeom prst="rect">
            <a:avLst/>
          </a:prstGeom>
        </p:spPr>
      </p:pic>
    </p:spTree>
  </p:cSld>
  <p:clrMapOvr>
    <a:masterClrMapping/>
  </p:clrMapOvr>
  <p:transition advTm="8344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8317" y="0"/>
            <a:ext cx="6507365" cy="6857999"/>
          </a:xfrm>
          <a:prstGeom prst="rect">
            <a:avLst/>
          </a:prstGeom>
        </p:spPr>
      </p:pic>
    </p:spTree>
  </p:cSld>
  <p:clrMapOvr>
    <a:masterClrMapping/>
  </p:clrMapOvr>
  <p:transition advTm="8515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8329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 d street art_318x2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566"/>
            <a:ext cx="9144000" cy="6901132"/>
          </a:xfrm>
          <a:prstGeom prst="rect">
            <a:avLst/>
          </a:prstGeom>
        </p:spPr>
      </p:pic>
    </p:spTree>
  </p:cSld>
  <p:clrMapOvr>
    <a:masterClrMapping/>
  </p:clrMapOvr>
  <p:transition advTm="8343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D+Street+Art+Artist+Edgar+Mueller+Paintings+0m7hixJux6m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05" y="428604"/>
            <a:ext cx="9108345" cy="6072230"/>
          </a:xfrm>
          <a:prstGeom prst="rect">
            <a:avLst/>
          </a:prstGeom>
        </p:spPr>
      </p:pic>
    </p:spTree>
  </p:cSld>
  <p:clrMapOvr>
    <a:masterClrMapping/>
  </p:clrMapOvr>
  <p:transition advTm="8594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d-chalk-art-waterfall-parking-lot-edgar-muel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80343"/>
            <a:ext cx="8643998" cy="6753124"/>
          </a:xfrm>
          <a:prstGeom prst="rect">
            <a:avLst/>
          </a:prstGeom>
        </p:spPr>
      </p:pic>
    </p:spTree>
  </p:cSld>
  <p:clrMapOvr>
    <a:masterClrMapping/>
  </p:clrMapOvr>
  <p:transition advTm="8125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D-Street-Art-by-Edgar-Mueller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0050" y="0"/>
            <a:ext cx="4463900" cy="6858000"/>
          </a:xfrm>
          <a:prstGeom prst="rect">
            <a:avLst/>
          </a:prstGeom>
        </p:spPr>
      </p:pic>
    </p:spTree>
  </p:cSld>
  <p:clrMapOvr>
    <a:masterClrMapping/>
  </p:clrMapOvr>
  <p:transition advTm="746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00042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FFFF00"/>
                </a:solidFill>
              </a:rPr>
              <a:t>Edgar Mueller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algn="ctr"/>
            <a:r>
              <a:rPr lang="vi-VN" sz="3600" b="1" dirty="0" smtClean="0">
                <a:solidFill>
                  <a:srgbClr val="FFFF00"/>
                </a:solidFill>
              </a:rPr>
              <a:t> - 3D Pavaje Art – 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algn="ctr"/>
            <a:r>
              <a:rPr lang="vi-VN" sz="3600" b="1" dirty="0" smtClean="0">
                <a:solidFill>
                  <a:srgbClr val="FFFF00"/>
                </a:solidFill>
              </a:rPr>
              <a:t>Un maestru al picturii foloseste strada ca o panza.</a:t>
            </a:r>
            <a:r>
              <a:rPr lang="vi-VN" sz="3600" dirty="0" smtClean="0">
                <a:solidFill>
                  <a:srgbClr val="FFFF00"/>
                </a:solidFill>
              </a:rPr>
              <a:t> </a:t>
            </a:r>
            <a:r>
              <a:rPr lang="vi-VN" sz="3600" b="1" dirty="0" smtClean="0">
                <a:solidFill>
                  <a:srgbClr val="FFFF00"/>
                </a:solidFill>
              </a:rPr>
              <a:t>Dacă cineva se uită la faţa locului dr</a:t>
            </a:r>
            <a:r>
              <a:rPr lang="en-US" sz="3600" b="1" dirty="0" smtClean="0">
                <a:solidFill>
                  <a:srgbClr val="FFFF00"/>
                </a:solidFill>
              </a:rPr>
              <a:t>e</a:t>
            </a:r>
            <a:r>
              <a:rPr lang="vi-VN" sz="3600" b="1" dirty="0" smtClean="0">
                <a:solidFill>
                  <a:srgbClr val="FFFF00"/>
                </a:solidFill>
              </a:rPr>
              <a:t>pt, pictura tri-dimensional</a:t>
            </a:r>
            <a:r>
              <a:rPr lang="en-US" sz="3600" b="1" dirty="0" smtClean="0">
                <a:solidFill>
                  <a:srgbClr val="FFFF00"/>
                </a:solidFill>
              </a:rPr>
              <a:t>a</a:t>
            </a:r>
            <a:r>
              <a:rPr lang="vi-VN" sz="3600" b="1" dirty="0" smtClean="0">
                <a:solidFill>
                  <a:srgbClr val="FFFF00"/>
                </a:solidFill>
              </a:rPr>
              <a:t> devine o iluzie perfectă.</a:t>
            </a:r>
            <a:r>
              <a:rPr lang="vi-VN" sz="3600" dirty="0" smtClean="0">
                <a:solidFill>
                  <a:srgbClr val="FFFF00"/>
                </a:solidFill>
              </a:rPr>
              <a:t> </a:t>
            </a:r>
            <a:r>
              <a:rPr lang="vi-VN" sz="3600" b="1" dirty="0" smtClean="0">
                <a:solidFill>
                  <a:srgbClr val="FFFF00"/>
                </a:solidFill>
              </a:rPr>
              <a:t>Pictează pe zone mari ale vieţii publice urbane şi le dă un aspect nou, provoca</a:t>
            </a:r>
            <a:r>
              <a:rPr lang="en-US" sz="3600" b="1" dirty="0" err="1" smtClean="0">
                <a:solidFill>
                  <a:srgbClr val="FFFF00"/>
                </a:solidFill>
              </a:rPr>
              <a:t>nd</a:t>
            </a:r>
            <a:r>
              <a:rPr lang="vi-VN" sz="3600" b="1" dirty="0" smtClean="0">
                <a:solidFill>
                  <a:srgbClr val="FFFF00"/>
                </a:solidFill>
              </a:rPr>
              <a:t> astfel percepţiile  trecători</a:t>
            </a:r>
            <a:r>
              <a:rPr lang="en-US" sz="3600" b="1" dirty="0" err="1" smtClean="0">
                <a:solidFill>
                  <a:srgbClr val="FFFF00"/>
                </a:solidFill>
              </a:rPr>
              <a:t>lor</a:t>
            </a:r>
            <a:r>
              <a:rPr lang="vi-VN" sz="3600" b="1" dirty="0" smtClean="0">
                <a:solidFill>
                  <a:srgbClr val="FFFF00"/>
                </a:solidFill>
              </a:rPr>
              <a:t>.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1561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d-street-painting_ladbrokes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2638" y="-1"/>
            <a:ext cx="4575378" cy="6852989"/>
          </a:xfrm>
          <a:prstGeom prst="rect">
            <a:avLst/>
          </a:prstGeom>
        </p:spPr>
      </p:pic>
    </p:spTree>
  </p:cSld>
  <p:clrMapOvr>
    <a:masterClrMapping/>
  </p:clrMapOvr>
  <p:transition advTm="8031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049_f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7654" y="1"/>
            <a:ext cx="9516000" cy="6899100"/>
          </a:xfrm>
          <a:prstGeom prst="rect">
            <a:avLst/>
          </a:prstGeom>
        </p:spPr>
      </p:pic>
    </p:spTree>
  </p:cSld>
  <p:clrMapOvr>
    <a:masterClrMapping/>
  </p:clrMapOvr>
  <p:transition advTm="7735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18830443_103bf3bbd6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34" y="0"/>
            <a:ext cx="8784784" cy="6804286"/>
          </a:xfrm>
          <a:prstGeom prst="rect">
            <a:avLst/>
          </a:prstGeom>
        </p:spPr>
      </p:pic>
    </p:spTree>
  </p:cSld>
  <p:clrMapOvr>
    <a:masterClrMapping/>
  </p:clrMapOvr>
  <p:transition advTm="8047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18831203_7e3aa8f604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112259"/>
            <a:ext cx="9144000" cy="7082518"/>
          </a:xfrm>
          <a:prstGeom prst="rect">
            <a:avLst/>
          </a:prstGeom>
        </p:spPr>
      </p:pic>
    </p:spTree>
  </p:cSld>
  <p:clrMapOvr>
    <a:masterClrMapping/>
  </p:clrMapOvr>
  <p:transition advTm="8484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gg-kurt-wenner-chal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2259"/>
            <a:ext cx="9144000" cy="7082518"/>
          </a:xfrm>
          <a:prstGeom prst="rect">
            <a:avLst/>
          </a:prstGeom>
        </p:spPr>
      </p:pic>
    </p:spTree>
  </p:cSld>
  <p:clrMapOvr>
    <a:masterClrMapping/>
  </p:clrMapOvr>
  <p:transition advTm="8203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dgarMueller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-19122"/>
            <a:ext cx="5556714" cy="6877121"/>
          </a:xfrm>
          <a:prstGeom prst="rect">
            <a:avLst/>
          </a:prstGeom>
        </p:spPr>
      </p:pic>
    </p:spTree>
  </p:cSld>
  <p:clrMapOvr>
    <a:masterClrMapping/>
  </p:clrMapOvr>
  <p:transition advTm="7734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dgar_mueller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9845" y="0"/>
            <a:ext cx="7264309" cy="6858000"/>
          </a:xfrm>
          <a:prstGeom prst="rect">
            <a:avLst/>
          </a:prstGeom>
        </p:spPr>
      </p:pic>
    </p:spTree>
  </p:cSld>
  <p:clrMapOvr>
    <a:masterClrMapping/>
  </p:clrMapOvr>
  <p:transition advTm="6375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dgar-muel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8751" y="928670"/>
            <a:ext cx="9241503" cy="5000660"/>
          </a:xfrm>
          <a:prstGeom prst="rect">
            <a:avLst/>
          </a:prstGeom>
        </p:spPr>
      </p:pic>
    </p:spTree>
  </p:cSld>
  <p:clrMapOvr>
    <a:masterClrMapping/>
  </p:clrMapOvr>
  <p:transition advTm="8843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ct_c0fc9d136c21618d60e63a4d46521d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953"/>
            <a:ext cx="9144000" cy="6893906"/>
          </a:xfrm>
          <a:prstGeom prst="rect">
            <a:avLst/>
          </a:prstGeom>
        </p:spPr>
      </p:pic>
    </p:spTree>
  </p:cSld>
  <p:clrMapOvr>
    <a:masterClrMapping/>
  </p:clrMapOvr>
  <p:transition advTm="8391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eet-ar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42538"/>
            <a:ext cx="9143999" cy="7143076"/>
          </a:xfrm>
          <a:prstGeom prst="rect">
            <a:avLst/>
          </a:prstGeom>
        </p:spPr>
      </p:pic>
    </p:spTree>
  </p:cSld>
  <p:clrMapOvr>
    <a:masterClrMapping/>
  </p:clrMapOvr>
  <p:transition advTm="8438">
    <p:sndAc>
      <p:stSnd>
        <p:snd r:embed="rId2" name="Elcondor Pasa - Andina, musica -Song of Ocarin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00" y="500042"/>
            <a:ext cx="9105001" cy="5857916"/>
          </a:xfrm>
          <a:prstGeom prst="rect">
            <a:avLst/>
          </a:prstGeom>
        </p:spPr>
      </p:pic>
    </p:spTree>
  </p:cSld>
  <p:clrMapOvr>
    <a:masterClrMapping/>
  </p:clrMapOvr>
  <p:transition spd="slow" advTm="9532">
    <p:sndAc>
      <p:stSnd>
        <p:snd r:embed="rId2" name="Elcondor Pasa - Andina, musica -Song of Ocarina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dgar mueller_4bc82fbc428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6720"/>
            <a:ext cx="9144000" cy="6004560"/>
          </a:xfrm>
          <a:prstGeom prst="rect">
            <a:avLst/>
          </a:prstGeom>
        </p:spPr>
      </p:pic>
    </p:spTree>
  </p:cSld>
  <p:clrMapOvr>
    <a:masterClrMapping/>
  </p:clrMapOvr>
  <p:transition advTm="8203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0510tszwbo89r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57500" cy="2143125"/>
          </a:xfrm>
          <a:prstGeom prst="rect">
            <a:avLst/>
          </a:prstGeom>
        </p:spPr>
      </p:pic>
      <p:pic>
        <p:nvPicPr>
          <p:cNvPr id="3" name="Picture 17" descr="20080803_19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285992"/>
            <a:ext cx="1008063" cy="1800225"/>
          </a:xfrm>
          <a:prstGeom prst="rect">
            <a:avLst/>
          </a:prstGeom>
          <a:noFill/>
        </p:spPr>
      </p:pic>
      <p:pic>
        <p:nvPicPr>
          <p:cNvPr id="4" name="Picture 12" descr="ac_ordi-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41601"/>
            <a:ext cx="2285984" cy="2416399"/>
          </a:xfrm>
          <a:prstGeom prst="rect">
            <a:avLst/>
          </a:prstGeom>
          <a:noFill/>
        </p:spPr>
      </p:pic>
      <p:pic>
        <p:nvPicPr>
          <p:cNvPr id="5" name="Picture 4" descr="DSC00216.JPG"/>
          <p:cNvPicPr>
            <a:picLocks noChangeAspect="1"/>
          </p:cNvPicPr>
          <p:nvPr/>
        </p:nvPicPr>
        <p:blipFill>
          <a:blip r:embed="rId5" cstate="print"/>
          <a:srcRect r="16666" b="23958"/>
          <a:stretch>
            <a:fillRect/>
          </a:stretch>
        </p:blipFill>
        <p:spPr>
          <a:xfrm>
            <a:off x="3500430" y="1714488"/>
            <a:ext cx="2150951" cy="26169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7yme3nt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4429132"/>
            <a:ext cx="2671763" cy="1276350"/>
          </a:xfrm>
          <a:prstGeom prst="rect">
            <a:avLst/>
          </a:prstGeom>
          <a:noFill/>
        </p:spPr>
      </p:pic>
      <p:pic>
        <p:nvPicPr>
          <p:cNvPr id="7" name="Picture 9" descr="huguette boule et colomb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0"/>
            <a:ext cx="1909762" cy="1687512"/>
          </a:xfrm>
          <a:prstGeom prst="rect">
            <a:avLst/>
          </a:prstGeom>
          <a:noFill/>
        </p:spPr>
      </p:pic>
      <p:pic>
        <p:nvPicPr>
          <p:cNvPr id="8" name="Picture 11" descr="ros054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1375" y="0"/>
            <a:ext cx="3222625" cy="5006975"/>
          </a:xfrm>
          <a:prstGeom prst="rect">
            <a:avLst/>
          </a:prstGeom>
          <a:noFill/>
        </p:spPr>
      </p:pic>
      <p:pic>
        <p:nvPicPr>
          <p:cNvPr id="9" name="Picture 8" descr="129004w9fny9esmk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73297" y="5143512"/>
            <a:ext cx="1970703" cy="14287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14546" y="5715016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Realizat By Panait Ioan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Documentatie internet</a:t>
            </a:r>
          </a:p>
          <a:p>
            <a:pPr algn="ctr"/>
            <a:r>
              <a:rPr lang="en-US" smtClean="0">
                <a:solidFill>
                  <a:srgbClr val="FFFF00"/>
                </a:solidFill>
              </a:rPr>
              <a:t>Sibiu Romania Mai 2011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12719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362200"/>
            <a:ext cx="6781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3368"/>
            <a:ext cx="4572031" cy="6851263"/>
          </a:xfrm>
          <a:prstGeom prst="rect">
            <a:avLst/>
          </a:prstGeom>
        </p:spPr>
      </p:pic>
    </p:spTree>
  </p:cSld>
  <p:clrMapOvr>
    <a:masterClrMapping/>
  </p:clrMapOvr>
  <p:transition spd="slow" advTm="931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-4548"/>
            <a:ext cx="5143536" cy="6867095"/>
          </a:xfrm>
          <a:prstGeom prst="rect">
            <a:avLst/>
          </a:prstGeom>
        </p:spPr>
      </p:pic>
    </p:spTree>
  </p:cSld>
  <p:clrMapOvr>
    <a:masterClrMapping/>
  </p:clrMapOvr>
  <p:transition spd="med" advTm="828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94577"/>
            <a:ext cx="9144000" cy="6068847"/>
          </a:xfrm>
          <a:prstGeom prst="rect">
            <a:avLst/>
          </a:prstGeom>
        </p:spPr>
      </p:pic>
    </p:spTree>
  </p:cSld>
  <p:clrMapOvr>
    <a:masterClrMapping/>
  </p:clrMapOvr>
  <p:transition advTm="875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512" y="357166"/>
            <a:ext cx="9195023" cy="6143668"/>
          </a:xfrm>
          <a:prstGeom prst="rect">
            <a:avLst/>
          </a:prstGeom>
        </p:spPr>
      </p:pic>
    </p:spTree>
  </p:cSld>
  <p:clrMapOvr>
    <a:masterClrMapping/>
  </p:clrMapOvr>
  <p:transition spd="slow" advTm="862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4576"/>
            <a:ext cx="9200367" cy="6106257"/>
          </a:xfrm>
          <a:prstGeom prst="rect">
            <a:avLst/>
          </a:prstGeom>
        </p:spPr>
      </p:pic>
    </p:spTree>
  </p:cSld>
  <p:clrMapOvr>
    <a:masterClrMapping/>
  </p:clrMapOvr>
  <p:transition spd="slow" advTm="7344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5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BLON PENTRU PPT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SABLON PENTRU PPT</Template>
  <TotalTime>140</TotalTime>
  <Words>49</Words>
  <Application>Microsoft Office PowerPoint</Application>
  <PresentationFormat>On-screen Show (4:3)</PresentationFormat>
  <Paragraphs>19</Paragraphs>
  <Slides>42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SABLON PENTRU PPT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acasa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pany</dc:creator>
  <cp:lastModifiedBy>AlexB</cp:lastModifiedBy>
  <cp:revision>17</cp:revision>
  <dcterms:created xsi:type="dcterms:W3CDTF">2010-09-28T15:42:29Z</dcterms:created>
  <dcterms:modified xsi:type="dcterms:W3CDTF">2011-05-17T17:50:46Z</dcterms:modified>
</cp:coreProperties>
</file>