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9" r:id="rId2"/>
    <p:sldId id="258" r:id="rId3"/>
    <p:sldId id="259" r:id="rId4"/>
    <p:sldId id="286" r:id="rId5"/>
    <p:sldId id="278" r:id="rId6"/>
    <p:sldId id="260" r:id="rId7"/>
    <p:sldId id="283" r:id="rId8"/>
    <p:sldId id="281" r:id="rId9"/>
    <p:sldId id="287" r:id="rId10"/>
    <p:sldId id="282" r:id="rId11"/>
    <p:sldId id="262" r:id="rId12"/>
    <p:sldId id="263" r:id="rId13"/>
    <p:sldId id="264" r:id="rId14"/>
    <p:sldId id="284" r:id="rId15"/>
    <p:sldId id="28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50000" saltData="LEmfKsmRCEKoMdh/wQzcsw" hashData="MWRH9dswsGQ8ko/gR5i1PG7lST4" cryptProvider="" algIdExt="0" algIdExtSource="" cryptProviderTypeExt="0" cryptProviderTypeExtSource="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63E22-1309-4020-8E7B-05D661D5DEEE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2CEA2C-D278-44B4-A2E1-287C8D8A6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EA2C-D278-44B4-A2E1-287C8D8A64B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39E88A-F15C-41C2-92F8-24E69F60FB93}" type="slidenum">
              <a:rPr lang="it-IT" smtClean="0"/>
              <a:pPr/>
              <a:t>7</a:t>
            </a:fld>
            <a:endParaRPr lang="it-IT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EA2C-D278-44B4-A2E1-287C8D8A64B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89283-C547-4998-9FCF-7F34C6F7F169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F6BF5-839D-47A4-90D8-AFB4A8C2F3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89283-C547-4998-9FCF-7F34C6F7F169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F6BF5-839D-47A4-90D8-AFB4A8C2F3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89283-C547-4998-9FCF-7F34C6F7F169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F6BF5-839D-47A4-90D8-AFB4A8C2F3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89283-C547-4998-9FCF-7F34C6F7F169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F6BF5-839D-47A4-90D8-AFB4A8C2F3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89283-C547-4998-9FCF-7F34C6F7F169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F6BF5-839D-47A4-90D8-AFB4A8C2F3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89283-C547-4998-9FCF-7F34C6F7F169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F6BF5-839D-47A4-90D8-AFB4A8C2F3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89283-C547-4998-9FCF-7F34C6F7F169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F6BF5-839D-47A4-90D8-AFB4A8C2F3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89283-C547-4998-9FCF-7F34C6F7F169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F6BF5-839D-47A4-90D8-AFB4A8C2F3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89283-C547-4998-9FCF-7F34C6F7F169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F6BF5-839D-47A4-90D8-AFB4A8C2F3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89283-C547-4998-9FCF-7F34C6F7F169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F6BF5-839D-47A4-90D8-AFB4A8C2F3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89283-C547-4998-9FCF-7F34C6F7F169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F6BF5-839D-47A4-90D8-AFB4A8C2F3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89283-C547-4998-9FCF-7F34C6F7F169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F6BF5-839D-47A4-90D8-AFB4A8C2F36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39.jpeg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6.gif"/><Relationship Id="rId4" Type="http://schemas.openxmlformats.org/officeDocument/2006/relationships/image" Target="../media/image10.gif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gif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gif"/><Relationship Id="rId9" Type="http://schemas.openxmlformats.org/officeDocument/2006/relationships/image" Target="../media/image27.gif"/><Relationship Id="rId14" Type="http://schemas.openxmlformats.org/officeDocument/2006/relationships/image" Target="../media/image3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Content Placeholder 16" descr="1236791-1024x768-ChristmasCenterpieceWP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8" name="Rectangle 17"/>
          <p:cNvSpPr/>
          <p:nvPr/>
        </p:nvSpPr>
        <p:spPr>
          <a:xfrm>
            <a:off x="6708891" y="2743200"/>
            <a:ext cx="11416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E482768F-F87F-4593-AB9A-46B884CE6DB5}" type="datetime11">
              <a:rPr lang="fr-FR" sz="14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pPr/>
              <a:t>23:07:26</a:t>
            </a:fld>
            <a:endParaRPr lang="en-US" sz="1400" dirty="0">
              <a:latin typeface="Arial Black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4800" y="2667000"/>
            <a:ext cx="29718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fld id="{793894E5-69D6-4D9C-984C-1B16FE5E03B1}" type="datetime2">
              <a:rPr lang="ro-RO" sz="16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pPr>
                <a:defRPr/>
              </a:pPr>
              <a:t>marţi, 19 noiembrie 2013</a:t>
            </a:fld>
            <a:endParaRPr lang="en-US" sz="1600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0" y="4876801"/>
            <a:ext cx="9144001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38" tIns="51421" rIns="102838" bIns="51421" anchor="ctr"/>
          <a:lstStyle/>
          <a:p>
            <a:pPr algn="ctr"/>
            <a:r>
              <a:rPr lang="en-US" sz="6600" b="1" i="1" dirty="0" err="1">
                <a:solidFill>
                  <a:srgbClr val="7030A0"/>
                </a:solidFill>
                <a:latin typeface="Agency FB" pitchFamily="34" charset="0"/>
                <a:cs typeface="Estrangelo Edessa" pitchFamily="66"/>
              </a:rPr>
              <a:t>Craciun</a:t>
            </a:r>
            <a:r>
              <a:rPr lang="en-US" sz="6600" b="1" i="1" dirty="0">
                <a:solidFill>
                  <a:srgbClr val="7030A0"/>
                </a:solidFill>
                <a:latin typeface="Agency FB" pitchFamily="34" charset="0"/>
                <a:cs typeface="Estrangelo Edessa" pitchFamily="66"/>
              </a:rPr>
              <a:t> </a:t>
            </a:r>
            <a:r>
              <a:rPr lang="en-US" sz="6600" b="1" i="1" dirty="0" err="1">
                <a:solidFill>
                  <a:srgbClr val="7030A0"/>
                </a:solidFill>
                <a:latin typeface="Agency FB" pitchFamily="34" charset="0"/>
                <a:cs typeface="Estrangelo Edessa" pitchFamily="66"/>
              </a:rPr>
              <a:t>fericit</a:t>
            </a:r>
            <a:r>
              <a:rPr lang="en-US" sz="6600" b="1" i="1" dirty="0">
                <a:solidFill>
                  <a:srgbClr val="7030A0"/>
                </a:solidFill>
                <a:latin typeface="Agency FB" pitchFamily="34" charset="0"/>
                <a:cs typeface="Estrangelo Edessa" pitchFamily="66"/>
              </a:rPr>
              <a:t> </a:t>
            </a:r>
            <a:r>
              <a:rPr lang="en-US" sz="5400" b="1" i="1" dirty="0" smtClean="0">
                <a:solidFill>
                  <a:srgbClr val="7030A0"/>
                </a:solidFill>
                <a:latin typeface="Agency FB" pitchFamily="34" charset="0"/>
                <a:cs typeface="Estrangelo Edessa" pitchFamily="66"/>
              </a:rPr>
              <a:t>2013</a:t>
            </a:r>
            <a:endParaRPr lang="bg-BG" sz="5400" b="1" i="1" dirty="0">
              <a:solidFill>
                <a:srgbClr val="7030A0"/>
              </a:solidFill>
              <a:latin typeface="Times New Roman" pitchFamily="18" charset="0"/>
              <a:cs typeface="Estrangelo Edessa" pitchFamily="66"/>
            </a:endParaRPr>
          </a:p>
        </p:txBody>
      </p:sp>
    </p:spTree>
  </p:cSld>
  <p:clrMapOvr>
    <a:masterClrMapping/>
  </p:clrMapOvr>
  <p:transition spd="slow" advTm="18000">
    <p:wedge/>
    <p:sndAc>
      <p:stSnd>
        <p:snd r:embed="rId3" name="sound00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תמונה 1" descr="imagediapo11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588" y="652463"/>
            <a:ext cx="812482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6" descr="1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17" descr="noel10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7200" y="5029200"/>
            <a:ext cx="762000" cy="94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Obraz 23" descr="brillantnoel1ayc1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314606">
            <a:off x="2026604" y="4759178"/>
            <a:ext cx="885825" cy="113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hristmas-lantern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600" y="4419600"/>
            <a:ext cx="447675" cy="1495425"/>
          </a:xfrm>
          <a:prstGeom prst="rect">
            <a:avLst/>
          </a:prstGeom>
        </p:spPr>
      </p:pic>
      <p:pic>
        <p:nvPicPr>
          <p:cNvPr id="9" name="Picture 8" descr="christmas-lantern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200" y="3810000"/>
            <a:ext cx="447675" cy="1495425"/>
          </a:xfrm>
          <a:prstGeom prst="rect">
            <a:avLst/>
          </a:prstGeom>
        </p:spPr>
      </p:pic>
      <p:pic>
        <p:nvPicPr>
          <p:cNvPr id="10" name="Picture 9" descr="0_24808_20bb8c9e_L.jpg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2400" y="2583180"/>
            <a:ext cx="2514600" cy="4274820"/>
          </a:xfrm>
          <a:prstGeom prst="rect">
            <a:avLst/>
          </a:prstGeom>
        </p:spPr>
      </p:pic>
    </p:spTree>
  </p:cSld>
  <p:clrMapOvr>
    <a:masterClrMapping/>
  </p:clrMapOvr>
  <p:transition spd="med" advTm="8000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14 1.11111E-6 L 0.81805 0.2236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" y="1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02861157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Picture 6" descr="christmas-bells3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667000"/>
            <a:ext cx="990600" cy="1066800"/>
          </a:xfrm>
          <a:prstGeom prst="rect">
            <a:avLst/>
          </a:prstGeom>
        </p:spPr>
      </p:pic>
      <p:pic>
        <p:nvPicPr>
          <p:cNvPr id="6" name="Picture 6" descr="60zkrpbexm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2971800"/>
            <a:ext cx="838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000">
    <p:split orient="vert"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_989d3_335b91e3_L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Tm="8000"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855198654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4b4f81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927860"/>
            <a:ext cx="2590800" cy="1930140"/>
          </a:xfrm>
          <a:prstGeom prst="rect">
            <a:avLst/>
          </a:prstGeom>
        </p:spPr>
      </p:pic>
    </p:spTree>
  </p:cSld>
  <p:clrMapOvr>
    <a:masterClrMapping/>
  </p:clrMapOvr>
  <p:transition advTm="8000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מלבן 20"/>
          <p:cNvSpPr/>
          <p:nvPr/>
        </p:nvSpPr>
        <p:spPr>
          <a:xfrm>
            <a:off x="0" y="6172200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Imagini</a:t>
            </a:r>
            <a:r>
              <a:rPr lang="en-US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 &amp; </a:t>
            </a:r>
            <a:r>
              <a:rPr lang="en-US" sz="32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Muzica</a:t>
            </a:r>
            <a:r>
              <a:rPr lang="en-US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 - Internet </a:t>
            </a:r>
            <a:endParaRPr lang="he-IL" sz="32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מלבן 20"/>
          <p:cNvSpPr/>
          <p:nvPr/>
        </p:nvSpPr>
        <p:spPr>
          <a:xfrm>
            <a:off x="152400" y="5638800"/>
            <a:ext cx="876300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Autor</a:t>
            </a:r>
            <a:r>
              <a:rPr lang="en-US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 – Ion </a:t>
            </a:r>
            <a:r>
              <a:rPr lang="en-US" sz="32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Florii</a:t>
            </a:r>
            <a:r>
              <a:rPr lang="en-US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 </a:t>
            </a:r>
            <a:endParaRPr lang="he-IL" sz="32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9" name="Picture 8" descr="7631_csengo_disz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1400" y="3733800"/>
            <a:ext cx="409575" cy="600710"/>
          </a:xfrm>
          <a:prstGeom prst="rect">
            <a:avLst/>
          </a:prstGeom>
        </p:spPr>
      </p:pic>
      <p:pic>
        <p:nvPicPr>
          <p:cNvPr id="14" name="Picture 13" descr="bang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609600"/>
            <a:ext cx="1000125" cy="752475"/>
          </a:xfrm>
          <a:prstGeom prst="rect">
            <a:avLst/>
          </a:prstGeom>
        </p:spPr>
      </p:pic>
      <p:pic>
        <p:nvPicPr>
          <p:cNvPr id="15" name="Picture 14" descr="burst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457200"/>
            <a:ext cx="1428750" cy="1562100"/>
          </a:xfrm>
          <a:prstGeom prst="rect">
            <a:avLst/>
          </a:prstGeom>
        </p:spPr>
      </p:pic>
      <p:pic>
        <p:nvPicPr>
          <p:cNvPr id="12" name="Picture 11" descr="XMasNeon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228600"/>
            <a:ext cx="1428750" cy="590550"/>
          </a:xfrm>
          <a:prstGeom prst="rect">
            <a:avLst/>
          </a:prstGeom>
        </p:spPr>
      </p:pic>
    </p:spTree>
  </p:cSld>
  <p:clrMapOvr>
    <a:masterClrMapping/>
  </p:clrMapOvr>
  <p:transition advTm="15000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9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מלבן 20"/>
          <p:cNvSpPr/>
          <p:nvPr/>
        </p:nvSpPr>
        <p:spPr>
          <a:xfrm>
            <a:off x="152400" y="228600"/>
            <a:ext cx="8763000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Sarbatori</a:t>
            </a:r>
            <a:r>
              <a:rPr lang="en-US" sz="40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  </a:t>
            </a:r>
            <a:r>
              <a:rPr lang="en-US" sz="4000" b="1" i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fericite</a:t>
            </a:r>
            <a:r>
              <a:rPr lang="en-US" sz="40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  </a:t>
            </a:r>
            <a:r>
              <a:rPr lang="en-US" sz="4000" b="1" i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tuturor</a:t>
            </a:r>
            <a:r>
              <a:rPr lang="en-US" sz="40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 ! </a:t>
            </a:r>
            <a:endParaRPr lang="he-IL" sz="4000" b="1" i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advTm="20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ab4064720b5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Tm="9000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80927857_32fc3578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Picture 7" descr="1780516nwzcjj051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9000" y="1057275"/>
            <a:ext cx="685800" cy="771525"/>
          </a:xfrm>
          <a:prstGeom prst="rect">
            <a:avLst/>
          </a:prstGeom>
        </p:spPr>
      </p:pic>
      <p:pic>
        <p:nvPicPr>
          <p:cNvPr id="9" name="Picture 8" descr="1780516nwzcjj051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20662" y="838200"/>
            <a:ext cx="527538" cy="761999"/>
          </a:xfrm>
          <a:prstGeom prst="rect">
            <a:avLst/>
          </a:prstGeom>
        </p:spPr>
      </p:pic>
      <p:pic>
        <p:nvPicPr>
          <p:cNvPr id="10" name="Picture 9" descr="1780516nwzcjj051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905933"/>
            <a:ext cx="533400" cy="770466"/>
          </a:xfrm>
          <a:prstGeom prst="rect">
            <a:avLst/>
          </a:prstGeom>
        </p:spPr>
      </p:pic>
    </p:spTree>
  </p:cSld>
  <p:clrMapOvr>
    <a:masterClrMapping/>
  </p:clrMapOvr>
  <p:transition advTm="8000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615808-1024x768-[DesktopNexus_com]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 descr="c69tau4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200400"/>
            <a:ext cx="1905000" cy="1606411"/>
          </a:xfrm>
          <a:prstGeom prst="rect">
            <a:avLst/>
          </a:prstGeom>
        </p:spPr>
      </p:pic>
      <p:pic>
        <p:nvPicPr>
          <p:cNvPr id="7" name="Picture 6" descr="gifnoelgNDxsiBS1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5334000"/>
            <a:ext cx="1285875" cy="1362075"/>
          </a:xfrm>
          <a:prstGeom prst="rect">
            <a:avLst/>
          </a:prstGeom>
        </p:spPr>
      </p:pic>
      <p:pic>
        <p:nvPicPr>
          <p:cNvPr id="8" name="Picture 7" descr="1780516nwzcjj051g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6600" y="1600200"/>
            <a:ext cx="628297" cy="990600"/>
          </a:xfrm>
          <a:prstGeom prst="rect">
            <a:avLst/>
          </a:prstGeom>
        </p:spPr>
      </p:pic>
    </p:spTree>
  </p:cSld>
  <p:clrMapOvr>
    <a:masterClrMapping/>
  </p:clrMapOvr>
  <p:transition advTm="9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Mikolaj1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22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 descr="happy holidays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0"/>
            <a:ext cx="403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 descr="snowmanmoon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0338" y="0"/>
            <a:ext cx="3311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Obraz 12" descr="darmowa-ramka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8" descr="25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boy_on_sled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8350" y="4508500"/>
            <a:ext cx="51911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22" descr="2-Snowman-657795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Picture 24" descr="NOUVEAU2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45200" y="3686175"/>
            <a:ext cx="2373313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3" descr="Imagine11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00113" y="2924175"/>
            <a:ext cx="1368425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7 L -0.63281 0.1662 L -0.63733 0.1713 " pathEditMode="relative" rAng="0" ptsTypes="AAA">
                                      <p:cBhvr>
                                        <p:cTn id="2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" y="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48009653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5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3962400"/>
            <a:ext cx="609600" cy="1095983"/>
          </a:xfrm>
          <a:prstGeom prst="rect">
            <a:avLst/>
          </a:prstGeom>
        </p:spPr>
      </p:pic>
      <p:pic>
        <p:nvPicPr>
          <p:cNvPr id="6" name="Picture 5" descr="cbf4da9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8400" y="4495800"/>
            <a:ext cx="609600" cy="658916"/>
          </a:xfrm>
          <a:prstGeom prst="rect">
            <a:avLst/>
          </a:prstGeom>
        </p:spPr>
      </p:pic>
      <p:pic>
        <p:nvPicPr>
          <p:cNvPr id="7" name="Picture 5" descr="MySpace and Orkut Christmas Glitter Graphic - 3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3505200"/>
            <a:ext cx="7620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C131413a-lc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54"/>
          </a:xfrm>
        </p:grpSpPr>
        <p:pic>
          <p:nvPicPr>
            <p:cNvPr id="4110" name="Picture 4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1" name="Picture 5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4" y="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2" name="Picture 6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8" y="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3" name="Picture 7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2" y="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4" name="Picture 8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6" y="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5" name="Picture 9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20" y="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6" name="Picture 10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24" y="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7" name="Picture 11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28" y="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8" name="Picture 12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32" y="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9" name="Picture 13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36" y="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20" name="Picture 14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40" y="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21" name="Picture 15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44" y="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22" name="Picture 16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48" y="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23" name="Picture 17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52" y="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24" name="Picture 18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56" y="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25" name="Picture 19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60" y="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26" name="Picture 20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64" y="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27" name="Picture 21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68" y="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28" name="Picture 22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72" y="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29" name="Picture 23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76" y="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30" name="Picture 24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80" y="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31" name="Picture 25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84" y="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32" name="Picture 26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488" y="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33" name="Picture 27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92" y="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34" name="Picture 28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96" y="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35" name="Picture 29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00" y="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36" name="Picture 30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04" y="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37" name="Picture 31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08" y="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38" name="Picture 32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56" y="21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39" name="Picture 33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56" y="42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40" name="Picture 34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56" y="63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41" name="Picture 35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56" y="84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42" name="Picture 36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56" y="105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43" name="Picture 37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56" y="126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44" name="Picture 38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56" y="147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45" name="Picture 39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56" y="168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46" name="Picture 40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56" y="189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47" name="Picture 41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56" y="210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48" name="Picture 42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56" y="231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49" name="Picture 43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56" y="252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50" name="Picture 44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56" y="273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51" name="Picture 45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56" y="294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52" name="Picture 46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56" y="315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53" name="Picture 47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56" y="336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54" name="Picture 48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56" y="357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55" name="Picture 49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56" y="378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56" name="Picture 50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56" y="3990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57" name="Picture 51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11" y="4156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58" name="Picture 52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29" y="413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59" name="Picture 53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48" y="413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60" name="Picture 54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967" y="413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61" name="Picture 55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86" y="413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62" name="Picture 56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05" y="413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63" name="Picture 57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424" y="413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64" name="Picture 58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43" y="413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65" name="Picture 59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62" y="413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66" name="Picture 60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81" y="413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67" name="Picture 61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00" y="413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68" name="Picture 62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19" y="413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69" name="Picture 63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38" y="413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70" name="Picture 64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57" y="413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71" name="Picture 65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76" y="413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72" name="Picture 66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95" y="413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73" name="Picture 67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14" y="413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74" name="Picture 68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33" y="413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75" name="Picture 69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52" y="413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76" name="Picture 70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71" y="413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77" name="Picture 71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90" y="413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78" name="Picture 72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09" y="413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79" name="Picture 73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28" y="413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80" name="Picture 74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47" y="413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81" name="Picture 75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66" y="413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82" name="Picture 76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85" y="413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83" name="Picture 77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04" y="413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84" name="Picture 78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3" y="413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85" name="Picture 79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42" y="413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86" name="Picture 80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1" y="413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87" name="Picture 81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0" y="413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88" name="Picture 82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3974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89" name="Picture 83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380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0" name="Picture 84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3644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1" name="Picture 85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347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2" name="Picture 86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3314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3" name="Picture 87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314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4" name="Picture 88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2984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5" name="Picture 89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281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6" name="Picture 90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2654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7" name="Picture 91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248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8" name="Picture 92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2324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9" name="Picture 93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215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00" name="Picture 94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994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01" name="Picture 95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82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02" name="Picture 96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664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03" name="Picture 97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49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04" name="Picture 98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334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05" name="Picture 99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16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06" name="Picture 100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004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07" name="Picture 101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83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08" name="Picture 102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674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09" name="Picture 103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50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10" name="Picture 104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344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11" name="Picture 105" descr="Estrela pisca 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79"/>
              <a:ext cx="20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420" name="Picture 108" descr="PC313590-lcsclole0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650" y="549275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21" name="Picture 109" descr="PC131421a-lc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5650" y="549275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22" name="Picture 110" descr="PC201454a-lcfsl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5650" y="549275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5" descr="39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05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43400" y="838200"/>
            <a:ext cx="457200" cy="444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06" name="Picture 2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96200" y="990600"/>
            <a:ext cx="53340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08" name="Picture 12" descr="D:\poze pps\GIF\christmas007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32588" y="4508500"/>
            <a:ext cx="11287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" name="Picture 116" descr="kerstman 3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4800" y="5794375"/>
            <a:ext cx="762000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" name="Picture 115" descr="32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38600" y="1447800"/>
            <a:ext cx="890588" cy="890588"/>
          </a:xfrm>
          <a:prstGeom prst="rect">
            <a:avLst/>
          </a:prstGeom>
        </p:spPr>
      </p:pic>
      <p:pic>
        <p:nvPicPr>
          <p:cNvPr id="118" name="Picture 117" descr="0d340fe7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52600" y="4038600"/>
            <a:ext cx="2362200" cy="1513332"/>
          </a:xfrm>
          <a:prstGeom prst="rect">
            <a:avLst/>
          </a:prstGeom>
        </p:spPr>
      </p:pic>
      <p:pic>
        <p:nvPicPr>
          <p:cNvPr id="120" name="Picture 12" descr="arbol6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67200" y="3352800"/>
            <a:ext cx="533400" cy="76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3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3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3.7037E-6 L 0.73333 -0.05578 " pathEditMode="relative" rAng="0" ptsTypes="AA">
                                      <p:cBhvr>
                                        <p:cTn id="17" dur="9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" y="-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10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opvzbpmi2jo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0" y="0"/>
            <a:ext cx="310515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D:\poze pps\GIF-mos cr\inivsv6gc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6" descr="D:\poze pps\gif-om zap+ornamente\merry-christmas-0876-snowman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3500438"/>
            <a:ext cx="165735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woqk6u3d5py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4800600"/>
            <a:ext cx="952500" cy="952500"/>
          </a:xfrm>
          <a:prstGeom prst="rect">
            <a:avLst/>
          </a:prstGeom>
        </p:spPr>
      </p:pic>
    </p:spTree>
  </p:cSld>
  <p:clrMapOvr>
    <a:masterClrMapping/>
  </p:clrMapOvr>
  <p:transition spd="med" advTm="8000">
    <p:pull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loburi craci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Tm="6000">
    <p:pull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21</Words>
  <Application>Microsoft Office PowerPoint</Application>
  <PresentationFormat>On-screen Show (4:3)</PresentationFormat>
  <Paragraphs>9</Paragraphs>
  <Slides>15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silde 15</dc:title>
  <dc:creator>ion florii</dc:creator>
  <cp:lastModifiedBy>Mina</cp:lastModifiedBy>
  <cp:revision>32</cp:revision>
  <dcterms:created xsi:type="dcterms:W3CDTF">2013-11-18T18:23:54Z</dcterms:created>
  <dcterms:modified xsi:type="dcterms:W3CDTF">2013-11-19T21:08:31Z</dcterms:modified>
  <cp:category>sarbatori de iarna</cp:category>
</cp:coreProperties>
</file>