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75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0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79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92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00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51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46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659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0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48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37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59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70000"/>
                <a:lumMod val="68000"/>
                <a:lumOff val="32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1CDD-F3E3-4552-8EA9-19B88C5066AF}" type="datetimeFigureOut">
              <a:rPr lang="ro-RO" smtClean="0"/>
              <a:t>28.02.2013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5A3E-10A6-4A65-928C-B88A93FDA42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37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" y="-13692"/>
            <a:ext cx="9144000" cy="687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355976" y="5301208"/>
            <a:ext cx="4320480" cy="720080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prstTxWarp prst="textFadeUp">
              <a:avLst>
                <a:gd name="adj" fmla="val 6804"/>
              </a:avLst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Dragostea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 mam</a:t>
            </a:r>
            <a:r>
              <a:rPr lang="ro-RO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ă </a:t>
            </a:r>
            <a:endParaRPr lang="ro-RO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Disney Mothers - A Mother's Lo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77272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568228" cy="46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9129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9" y="3573016"/>
            <a:ext cx="2376264" cy="17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83" y="4293096"/>
            <a:ext cx="1467222" cy="17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60" y="903015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60" y="2465596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D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D5B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8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819472"/>
            <a:ext cx="11953328" cy="76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-324544" y="1988840"/>
            <a:ext cx="10081120" cy="4608512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3851920" y="260648"/>
            <a:ext cx="5040560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Asa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era mama in vremea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copilariei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mele, plina de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minunatii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, pe cat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imi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aduc aminte; si-mi aduc bine aminte, </a:t>
            </a:r>
          </a:p>
          <a:p>
            <a:pPr algn="ctr">
              <a:lnSpc>
                <a:spcPct val="150000"/>
              </a:lnSpc>
            </a:pP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caci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bratele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ei m-au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leganat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cand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ii sugeam tata cea dulce si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ma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alintam la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sanu-i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gangurind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si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uitandu-ma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in ochii ei cu drag! si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sange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din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sangele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ei si carne din carnea ei am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imprumutat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, si a vorbi tot de la dansa am </a:t>
            </a:r>
            <a:r>
              <a:rPr lang="ro-RO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invatat</a:t>
            </a: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." </a:t>
            </a:r>
          </a:p>
          <a:p>
            <a:pPr algn="ctr">
              <a:lnSpc>
                <a:spcPct val="150000"/>
              </a:lnSpc>
            </a:pPr>
            <a:r>
              <a:rPr lang="ro-RO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(Ion Creanga)</a:t>
            </a:r>
            <a:endParaRPr lang="ro-RO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6" y="548680"/>
            <a:ext cx="33147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4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 advTm="18000">
        <p14:ripple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6"/>
            <a:ext cx="9144000" cy="68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8000">
        <p14:rippl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79</Words>
  <Application>Microsoft Office PowerPoint</Application>
  <PresentationFormat>Expunere pe ecran (4:3)</PresentationFormat>
  <Paragraphs>4</Paragraphs>
  <Slides>4</Slides>
  <Notes>0</Notes>
  <HiddenSlides>0</HiddenSlides>
  <MMClips>1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5" baseType="lpstr">
      <vt:lpstr>Temă Office</vt:lpstr>
      <vt:lpstr>Prezentare PowerPoint</vt:lpstr>
      <vt:lpstr>Prezentare PowerPoint</vt:lpstr>
      <vt:lpstr>Prezentare PowerPoint</vt:lpstr>
      <vt:lpstr>Prezentare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SD</dc:creator>
  <cp:lastModifiedBy>SD</cp:lastModifiedBy>
  <cp:revision>11</cp:revision>
  <dcterms:created xsi:type="dcterms:W3CDTF">2013-02-28T17:32:31Z</dcterms:created>
  <dcterms:modified xsi:type="dcterms:W3CDTF">2013-02-28T20:36:25Z</dcterms:modified>
</cp:coreProperties>
</file>