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4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405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306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5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249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694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115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54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33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751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042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ED51A-43AB-455C-9538-33A1A7CE4C7C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BD1F7-3A99-48E4-91C4-70D0EE489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223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189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709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050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842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725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35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52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42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730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026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81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506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88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7644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629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895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083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2659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462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082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939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0647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2564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73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03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2707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2019-04-16T11:51:50Z</dcterms:created>
  <dcterms:modified xsi:type="dcterms:W3CDTF">2019-04-25T15:30:24Z</dcterms:modified>
</cp:coreProperties>
</file>