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C8A4F-7FA1-4404-824C-4AA51A618E8F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EDD4-01E0-41E1-B124-72CA44BE8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04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C8A4F-7FA1-4404-824C-4AA51A618E8F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EDD4-01E0-41E1-B124-72CA44BE8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C8A4F-7FA1-4404-824C-4AA51A618E8F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EDD4-01E0-41E1-B124-72CA44BE8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9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C8A4F-7FA1-4404-824C-4AA51A618E8F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EDD4-01E0-41E1-B124-72CA44BE8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9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C8A4F-7FA1-4404-824C-4AA51A618E8F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EDD4-01E0-41E1-B124-72CA44BE8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8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C8A4F-7FA1-4404-824C-4AA51A618E8F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EDD4-01E0-41E1-B124-72CA44BE8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9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C8A4F-7FA1-4404-824C-4AA51A618E8F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EDD4-01E0-41E1-B124-72CA44BE8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8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C8A4F-7FA1-4404-824C-4AA51A618E8F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EDD4-01E0-41E1-B124-72CA44BE8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6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C8A4F-7FA1-4404-824C-4AA51A618E8F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EDD4-01E0-41E1-B124-72CA44BE8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9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C8A4F-7FA1-4404-824C-4AA51A618E8F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EDD4-01E0-41E1-B124-72CA44BE8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6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C8A4F-7FA1-4404-824C-4AA51A618E8F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EDD4-01E0-41E1-B124-72CA44BE8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13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C8A4F-7FA1-4404-824C-4AA51A618E8F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2EDD4-01E0-41E1-B124-72CA44BE8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3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59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09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40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10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41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2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81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2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0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47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2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1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5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43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31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03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87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0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8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9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52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1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Gheorghe Donea</cp:lastModifiedBy>
  <cp:revision>22</cp:revision>
  <dcterms:created xsi:type="dcterms:W3CDTF">2019-08-08T10:11:25Z</dcterms:created>
  <dcterms:modified xsi:type="dcterms:W3CDTF">2019-08-08T10:31:39Z</dcterms:modified>
</cp:coreProperties>
</file>