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44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7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86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34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4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4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50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98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70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9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3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B116-09FC-4BB9-8F56-A90B6DE028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70CA-2983-424E-92B9-9C3715C13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7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69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06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91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93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62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31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43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86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49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0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33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19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2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77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16</cp:revision>
  <dcterms:created xsi:type="dcterms:W3CDTF">2019-01-23T04:51:56Z</dcterms:created>
  <dcterms:modified xsi:type="dcterms:W3CDTF">2019-02-05T16:21:56Z</dcterms:modified>
</cp:coreProperties>
</file>