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3EB8-1AED-4572-BBE2-98602E0D867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2A89-0255-4C8F-B66D-D3C8FE88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5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3EB8-1AED-4572-BBE2-98602E0D867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2A89-0255-4C8F-B66D-D3C8FE88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3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3EB8-1AED-4572-BBE2-98602E0D867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2A89-0255-4C8F-B66D-D3C8FE88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7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3EB8-1AED-4572-BBE2-98602E0D867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2A89-0255-4C8F-B66D-D3C8FE88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3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3EB8-1AED-4572-BBE2-98602E0D867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2A89-0255-4C8F-B66D-D3C8FE88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8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3EB8-1AED-4572-BBE2-98602E0D867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2A89-0255-4C8F-B66D-D3C8FE88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4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3EB8-1AED-4572-BBE2-98602E0D867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2A89-0255-4C8F-B66D-D3C8FE88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1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3EB8-1AED-4572-BBE2-98602E0D867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2A89-0255-4C8F-B66D-D3C8FE88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3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3EB8-1AED-4572-BBE2-98602E0D867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2A89-0255-4C8F-B66D-D3C8FE88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3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3EB8-1AED-4572-BBE2-98602E0D867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2A89-0255-4C8F-B66D-D3C8FE88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8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3EB8-1AED-4572-BBE2-98602E0D867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2A89-0255-4C8F-B66D-D3C8FE88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0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13EB8-1AED-4572-BBE2-98602E0D867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52A89-0255-4C8F-B66D-D3C8FE88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8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22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86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33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72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52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88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2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10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72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11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8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18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49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00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06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37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43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37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89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66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29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9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48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54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48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71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42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33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3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6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0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7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9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4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11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Gheorghe Donea</cp:lastModifiedBy>
  <cp:revision>34</cp:revision>
  <dcterms:created xsi:type="dcterms:W3CDTF">2020-02-21T10:18:09Z</dcterms:created>
  <dcterms:modified xsi:type="dcterms:W3CDTF">2020-02-21T10:30:16Z</dcterms:modified>
</cp:coreProperties>
</file>