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9024B-8E8E-4574-86C7-59C731FD3A97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72D4-D60B-40ED-9BBC-9342284A2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9416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9024B-8E8E-4574-86C7-59C731FD3A97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72D4-D60B-40ED-9BBC-9342284A2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4989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9024B-8E8E-4574-86C7-59C731FD3A97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72D4-D60B-40ED-9BBC-9342284A2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6644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9024B-8E8E-4574-86C7-59C731FD3A97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72D4-D60B-40ED-9BBC-9342284A2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30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9024B-8E8E-4574-86C7-59C731FD3A97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72D4-D60B-40ED-9BBC-9342284A2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4868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9024B-8E8E-4574-86C7-59C731FD3A97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72D4-D60B-40ED-9BBC-9342284A2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987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9024B-8E8E-4574-86C7-59C731FD3A97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72D4-D60B-40ED-9BBC-9342284A2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5965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9024B-8E8E-4574-86C7-59C731FD3A97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72D4-D60B-40ED-9BBC-9342284A2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0206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9024B-8E8E-4574-86C7-59C731FD3A97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72D4-D60B-40ED-9BBC-9342284A2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5153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9024B-8E8E-4574-86C7-59C731FD3A97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72D4-D60B-40ED-9BBC-9342284A2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9921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9024B-8E8E-4574-86C7-59C731FD3A97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D72D4-D60B-40ED-9BBC-9342284A2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129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9024B-8E8E-4574-86C7-59C731FD3A97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D72D4-D60B-40ED-9BBC-9342284A2C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669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8544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8343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5543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3882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4844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9667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051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4342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638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9109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3748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7618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4773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600" y="2362201"/>
            <a:ext cx="90424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1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0960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3371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3089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0255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9246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7757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Custom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Gheorghe Donea</dc:creator>
  <cp:lastModifiedBy>A</cp:lastModifiedBy>
  <cp:revision>21</cp:revision>
  <dcterms:created xsi:type="dcterms:W3CDTF">2019-04-17T06:34:41Z</dcterms:created>
  <dcterms:modified xsi:type="dcterms:W3CDTF">2019-04-25T15:31:54Z</dcterms:modified>
</cp:coreProperties>
</file>