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C559A-872B-414E-941C-2366A5073586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2B58F-D9F3-434F-91C7-BD6E57FAE3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33565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C559A-872B-414E-941C-2366A5073586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2B58F-D9F3-434F-91C7-BD6E57FAE3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7406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C559A-872B-414E-941C-2366A5073586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2B58F-D9F3-434F-91C7-BD6E57FAE3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2957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C559A-872B-414E-941C-2366A5073586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2B58F-D9F3-434F-91C7-BD6E57FAE3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4433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C559A-872B-414E-941C-2366A5073586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2B58F-D9F3-434F-91C7-BD6E57FAE3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92119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C559A-872B-414E-941C-2366A5073586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2B58F-D9F3-434F-91C7-BD6E57FAE3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78144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C559A-872B-414E-941C-2366A5073586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2B58F-D9F3-434F-91C7-BD6E57FAE3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4321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C559A-872B-414E-941C-2366A5073586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2B58F-D9F3-434F-91C7-BD6E57FAE3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1613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C559A-872B-414E-941C-2366A5073586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2B58F-D9F3-434F-91C7-BD6E57FAE3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8748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C559A-872B-414E-941C-2366A5073586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2B58F-D9F3-434F-91C7-BD6E57FAE3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67244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C559A-872B-414E-941C-2366A5073586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2B58F-D9F3-434F-91C7-BD6E57FAE3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17149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C559A-872B-414E-941C-2366A5073586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2B58F-D9F3-434F-91C7-BD6E57FAE3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3510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2214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3296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1018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5850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5423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7060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9478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9914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9654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6712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861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1346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2251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0373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0247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0534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6781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06097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4" descr="slide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5600" y="2362201"/>
            <a:ext cx="90424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4097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2089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7379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1611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3343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9606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887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Custom</PresentationFormat>
  <Paragraphs>0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>NONE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Gheorghe Donea</dc:creator>
  <cp:lastModifiedBy>A</cp:lastModifiedBy>
  <cp:revision>26</cp:revision>
  <dcterms:created xsi:type="dcterms:W3CDTF">2019-04-16T12:07:41Z</dcterms:created>
  <dcterms:modified xsi:type="dcterms:W3CDTF">2019-04-25T15:30:26Z</dcterms:modified>
</cp:coreProperties>
</file>