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>
      <p:cViewPr varScale="1">
        <p:scale>
          <a:sx n="77" d="100"/>
          <a:sy n="77" d="100"/>
        </p:scale>
        <p:origin x="132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2163-70D8-41C8-8158-FAF0C205986D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079EB-61D1-4195-939C-ED68D94A9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59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2163-70D8-41C8-8158-FAF0C205986D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079EB-61D1-4195-939C-ED68D94A9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419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2163-70D8-41C8-8158-FAF0C205986D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079EB-61D1-4195-939C-ED68D94A9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052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2163-70D8-41C8-8158-FAF0C205986D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079EB-61D1-4195-939C-ED68D94A9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93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2163-70D8-41C8-8158-FAF0C205986D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079EB-61D1-4195-939C-ED68D94A9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30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2163-70D8-41C8-8158-FAF0C205986D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079EB-61D1-4195-939C-ED68D94A9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53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2163-70D8-41C8-8158-FAF0C205986D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079EB-61D1-4195-939C-ED68D94A9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443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2163-70D8-41C8-8158-FAF0C205986D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079EB-61D1-4195-939C-ED68D94A9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777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2163-70D8-41C8-8158-FAF0C205986D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079EB-61D1-4195-939C-ED68D94A9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64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2163-70D8-41C8-8158-FAF0C205986D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079EB-61D1-4195-939C-ED68D94A9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46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2163-70D8-41C8-8158-FAF0C205986D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079EB-61D1-4195-939C-ED68D94A9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70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52163-70D8-41C8-8158-FAF0C205986D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079EB-61D1-4195-939C-ED68D94A9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91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214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977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193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75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713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077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896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513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940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025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107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Gheorghe Donea</dc:creator>
  <cp:lastModifiedBy>Gheorghe Donea</cp:lastModifiedBy>
  <cp:revision>10</cp:revision>
  <dcterms:created xsi:type="dcterms:W3CDTF">2019-10-06T03:42:13Z</dcterms:created>
  <dcterms:modified xsi:type="dcterms:W3CDTF">2019-10-06T13:04:56Z</dcterms:modified>
</cp:coreProperties>
</file>