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AF34F-CBE8-421C-9605-6110C245A9E0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608F-D033-45C5-B523-5D5D3E36F8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437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AF34F-CBE8-421C-9605-6110C245A9E0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608F-D033-45C5-B523-5D5D3E36F8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38311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AF34F-CBE8-421C-9605-6110C245A9E0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608F-D033-45C5-B523-5D5D3E36F8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1143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AF34F-CBE8-421C-9605-6110C245A9E0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608F-D033-45C5-B523-5D5D3E36F8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5524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AF34F-CBE8-421C-9605-6110C245A9E0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608F-D033-45C5-B523-5D5D3E36F8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4545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AF34F-CBE8-421C-9605-6110C245A9E0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608F-D033-45C5-B523-5D5D3E36F8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15928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AF34F-CBE8-421C-9605-6110C245A9E0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608F-D033-45C5-B523-5D5D3E36F8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11039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AF34F-CBE8-421C-9605-6110C245A9E0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608F-D033-45C5-B523-5D5D3E36F8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5191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AF34F-CBE8-421C-9605-6110C245A9E0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608F-D033-45C5-B523-5D5D3E36F8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7429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AF34F-CBE8-421C-9605-6110C245A9E0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608F-D033-45C5-B523-5D5D3E36F8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2650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AF34F-CBE8-421C-9605-6110C245A9E0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B608F-D033-45C5-B523-5D5D3E36F8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7247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AF34F-CBE8-421C-9605-6110C245A9E0}" type="datetimeFigureOut">
              <a:rPr lang="en-US" smtClean="0"/>
              <a:pPr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B608F-D033-45C5-B523-5D5D3E36F8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6794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6450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8139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2747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2890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7313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2211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5506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0710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1394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684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2471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8242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7070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4756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14466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3667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94234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20108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4" descr="slide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5600" y="2362201"/>
            <a:ext cx="90424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3903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8613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665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0533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9497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639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8603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Custom</PresentationFormat>
  <Paragraphs>0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>NONE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Gheorghe Donea</dc:creator>
  <cp:lastModifiedBy>A</cp:lastModifiedBy>
  <cp:revision>26</cp:revision>
  <dcterms:created xsi:type="dcterms:W3CDTF">2019-05-08T17:00:40Z</dcterms:created>
  <dcterms:modified xsi:type="dcterms:W3CDTF">2019-05-13T16:20:23Z</dcterms:modified>
</cp:coreProperties>
</file>