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57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30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93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4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28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2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66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4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36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1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84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CE79-5814-4B4C-89DD-B47FDB7BF180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C43E2-64AF-49A3-B23A-5170329B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95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4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37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80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09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00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08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0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45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04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83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08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15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03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78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55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49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93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18</cp:revision>
  <dcterms:created xsi:type="dcterms:W3CDTF">2019-05-05T11:48:01Z</dcterms:created>
  <dcterms:modified xsi:type="dcterms:W3CDTF">2019-05-13T16:20:15Z</dcterms:modified>
</cp:coreProperties>
</file>