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07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2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26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69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31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0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71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14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2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60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3615-1DA5-4F2B-BD29-D6F2B4306805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29D3B-7449-428F-9434-79E88C694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71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85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59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64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27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61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76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3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92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60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87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52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16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238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89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38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587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35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4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79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38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21</cp:revision>
  <dcterms:created xsi:type="dcterms:W3CDTF">2019-02-23T08:31:56Z</dcterms:created>
  <dcterms:modified xsi:type="dcterms:W3CDTF">2019-02-24T18:36:47Z</dcterms:modified>
</cp:coreProperties>
</file>