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Default Extension="wav" ContentType="audio/wav"/>
  <Override PartName="/ppt/tags/tag1.xml" ContentType="application/vnd.openxmlformats-officedocument.presentationml.tags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5" r:id="rId10"/>
    <p:sldId id="266" r:id="rId11"/>
    <p:sldId id="269" r:id="rId12"/>
    <p:sldId id="270" r:id="rId13"/>
    <p:sldId id="271" r:id="rId14"/>
    <p:sldId id="272" r:id="rId15"/>
    <p:sldId id="273" r:id="rId16"/>
    <p:sldId id="274" r:id="rId17"/>
    <p:sldId id="275" r:id="rId18"/>
    <p:sldId id="276" r:id="rId19"/>
  </p:sldIdLst>
  <p:sldSz cx="9144000" cy="6858000" type="screen4x3"/>
  <p:notesSz cx="6858000" cy="9144000"/>
  <p:defaultTextStyle>
    <a:defPPr>
      <a:defRPr lang="ro-R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Rg st="1" end="17"/>
    <p:penClr>
      <a:srgbClr val="FF0000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73" d="100"/>
          <a:sy n="73" d="100"/>
        </p:scale>
        <p:origin x="-1074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o-RO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41BF9B-9076-4D6C-AC97-C10348108306}" type="datetimeFigureOut">
              <a:rPr lang="ro-RO" smtClean="0"/>
              <a:pPr/>
              <a:t>18.12.2011</a:t>
            </a:fld>
            <a:endParaRPr lang="ro-RO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o-RO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o-R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o-R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EB15B1-C747-425A-8FB9-C7357E53963D}" type="slidenum">
              <a:rPr lang="ro-RO" smtClean="0"/>
              <a:pPr/>
              <a:t>‹#›</a:t>
            </a:fld>
            <a:endParaRPr lang="ro-RO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ro-RO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ro-R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A13D8-27A0-45A1-8072-9BEFB9BAA233}" type="datetimeFigureOut">
              <a:rPr lang="ro-RO" smtClean="0"/>
              <a:pPr/>
              <a:t>18.12.2011</a:t>
            </a:fld>
            <a:endParaRPr lang="ro-R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6542B-A803-4E23-AFA4-5C419F0C1643}" type="slidenum">
              <a:rPr lang="ro-RO" smtClean="0"/>
              <a:pPr/>
              <a:t>‹#›</a:t>
            </a:fld>
            <a:endParaRPr lang="ro-RO"/>
          </a:p>
        </p:txBody>
      </p:sp>
    </p:spTree>
  </p:cSld>
  <p:clrMapOvr>
    <a:masterClrMapping/>
  </p:clrMapOvr>
  <p:transition advClick="0" advTm="0">
    <p:sndAc>
      <p:stSnd>
        <p:snd r:embed="rId1" name="FUEGO - AFARA NINGE LINISTIT.wav"/>
      </p:stSnd>
    </p:sndAc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ro-RO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o-R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A13D8-27A0-45A1-8072-9BEFB9BAA233}" type="datetimeFigureOut">
              <a:rPr lang="ro-RO" smtClean="0"/>
              <a:pPr/>
              <a:t>18.12.2011</a:t>
            </a:fld>
            <a:endParaRPr lang="ro-R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6542B-A803-4E23-AFA4-5C419F0C1643}" type="slidenum">
              <a:rPr lang="ro-RO" smtClean="0"/>
              <a:pPr/>
              <a:t>‹#›</a:t>
            </a:fld>
            <a:endParaRPr lang="ro-RO"/>
          </a:p>
        </p:txBody>
      </p:sp>
    </p:spTree>
  </p:cSld>
  <p:clrMapOvr>
    <a:masterClrMapping/>
  </p:clrMapOvr>
  <p:transition advClick="0" advTm="0">
    <p:sndAc>
      <p:stSnd>
        <p:snd r:embed="rId1" name="FUEGO - AFARA NINGE LINISTIT.wav"/>
      </p:stSnd>
    </p:sndAc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ro-RO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o-R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A13D8-27A0-45A1-8072-9BEFB9BAA233}" type="datetimeFigureOut">
              <a:rPr lang="ro-RO" smtClean="0"/>
              <a:pPr/>
              <a:t>18.12.2011</a:t>
            </a:fld>
            <a:endParaRPr lang="ro-R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6542B-A803-4E23-AFA4-5C419F0C1643}" type="slidenum">
              <a:rPr lang="ro-RO" smtClean="0"/>
              <a:pPr/>
              <a:t>‹#›</a:t>
            </a:fld>
            <a:endParaRPr lang="ro-RO"/>
          </a:p>
        </p:txBody>
      </p:sp>
    </p:spTree>
  </p:cSld>
  <p:clrMapOvr>
    <a:masterClrMapping/>
  </p:clrMapOvr>
  <p:transition advClick="0" advTm="0">
    <p:sndAc>
      <p:stSnd>
        <p:snd r:embed="rId1" name="FUEGO - AFARA NINGE LINISTIT.wav"/>
      </p:stSnd>
    </p:sndAc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ro-R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o-R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A13D8-27A0-45A1-8072-9BEFB9BAA233}" type="datetimeFigureOut">
              <a:rPr lang="ro-RO" smtClean="0"/>
              <a:pPr/>
              <a:t>18.12.2011</a:t>
            </a:fld>
            <a:endParaRPr lang="ro-R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6542B-A803-4E23-AFA4-5C419F0C1643}" type="slidenum">
              <a:rPr lang="ro-RO" smtClean="0"/>
              <a:pPr/>
              <a:t>‹#›</a:t>
            </a:fld>
            <a:endParaRPr lang="ro-RO"/>
          </a:p>
        </p:txBody>
      </p:sp>
    </p:spTree>
  </p:cSld>
  <p:clrMapOvr>
    <a:masterClrMapping/>
  </p:clrMapOvr>
  <p:transition advClick="0" advTm="0">
    <p:sndAc>
      <p:stSnd>
        <p:snd r:embed="rId1" name="FUEGO - AFARA NINGE LINISTIT.wav"/>
      </p:stSnd>
    </p:sndAc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ro-R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A13D8-27A0-45A1-8072-9BEFB9BAA233}" type="datetimeFigureOut">
              <a:rPr lang="ro-RO" smtClean="0"/>
              <a:pPr/>
              <a:t>18.12.2011</a:t>
            </a:fld>
            <a:endParaRPr lang="ro-R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6542B-A803-4E23-AFA4-5C419F0C1643}" type="slidenum">
              <a:rPr lang="ro-RO" smtClean="0"/>
              <a:pPr/>
              <a:t>‹#›</a:t>
            </a:fld>
            <a:endParaRPr lang="ro-RO"/>
          </a:p>
        </p:txBody>
      </p:sp>
    </p:spTree>
  </p:cSld>
  <p:clrMapOvr>
    <a:masterClrMapping/>
  </p:clrMapOvr>
  <p:transition advClick="0" advTm="0">
    <p:sndAc>
      <p:stSnd>
        <p:snd r:embed="rId1" name="FUEGO - AFARA NINGE LINISTIT.wav"/>
      </p:stSnd>
    </p:sndAc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ro-RO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o-RO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o-RO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A13D8-27A0-45A1-8072-9BEFB9BAA233}" type="datetimeFigureOut">
              <a:rPr lang="ro-RO" smtClean="0"/>
              <a:pPr/>
              <a:t>18.12.2011</a:t>
            </a:fld>
            <a:endParaRPr lang="ro-R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6542B-A803-4E23-AFA4-5C419F0C1643}" type="slidenum">
              <a:rPr lang="ro-RO" smtClean="0"/>
              <a:pPr/>
              <a:t>‹#›</a:t>
            </a:fld>
            <a:endParaRPr lang="ro-RO"/>
          </a:p>
        </p:txBody>
      </p:sp>
    </p:spTree>
  </p:cSld>
  <p:clrMapOvr>
    <a:masterClrMapping/>
  </p:clrMapOvr>
  <p:transition advClick="0" advTm="0">
    <p:sndAc>
      <p:stSnd>
        <p:snd r:embed="rId1" name="FUEGO - AFARA NINGE LINISTIT.wav"/>
      </p:stSnd>
    </p:sndAc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ro-R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o-RO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o-RO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A13D8-27A0-45A1-8072-9BEFB9BAA233}" type="datetimeFigureOut">
              <a:rPr lang="ro-RO" smtClean="0"/>
              <a:pPr/>
              <a:t>18.12.2011</a:t>
            </a:fld>
            <a:endParaRPr lang="ro-RO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6542B-A803-4E23-AFA4-5C419F0C1643}" type="slidenum">
              <a:rPr lang="ro-RO" smtClean="0"/>
              <a:pPr/>
              <a:t>‹#›</a:t>
            </a:fld>
            <a:endParaRPr lang="ro-RO"/>
          </a:p>
        </p:txBody>
      </p:sp>
    </p:spTree>
  </p:cSld>
  <p:clrMapOvr>
    <a:masterClrMapping/>
  </p:clrMapOvr>
  <p:transition advClick="0" advTm="0">
    <p:sndAc>
      <p:stSnd>
        <p:snd r:embed="rId1" name="FUEGO - AFARA NINGE LINISTIT.wav"/>
      </p:stSnd>
    </p:sndAc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ro-RO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A13D8-27A0-45A1-8072-9BEFB9BAA233}" type="datetimeFigureOut">
              <a:rPr lang="ro-RO" smtClean="0"/>
              <a:pPr/>
              <a:t>18.12.2011</a:t>
            </a:fld>
            <a:endParaRPr lang="ro-RO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6542B-A803-4E23-AFA4-5C419F0C1643}" type="slidenum">
              <a:rPr lang="ro-RO" smtClean="0"/>
              <a:pPr/>
              <a:t>‹#›</a:t>
            </a:fld>
            <a:endParaRPr lang="ro-RO"/>
          </a:p>
        </p:txBody>
      </p:sp>
    </p:spTree>
  </p:cSld>
  <p:clrMapOvr>
    <a:masterClrMapping/>
  </p:clrMapOvr>
  <p:transition advClick="0" advTm="0">
    <p:sndAc>
      <p:stSnd>
        <p:snd r:embed="rId1" name="FUEGO - AFARA NINGE LINISTIT.wav"/>
      </p:stSnd>
    </p:sndAc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A13D8-27A0-45A1-8072-9BEFB9BAA233}" type="datetimeFigureOut">
              <a:rPr lang="ro-RO" smtClean="0"/>
              <a:pPr/>
              <a:t>18.12.2011</a:t>
            </a:fld>
            <a:endParaRPr lang="ro-RO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6542B-A803-4E23-AFA4-5C419F0C1643}" type="slidenum">
              <a:rPr lang="ro-RO" smtClean="0"/>
              <a:pPr/>
              <a:t>‹#›</a:t>
            </a:fld>
            <a:endParaRPr lang="ro-RO"/>
          </a:p>
        </p:txBody>
      </p:sp>
    </p:spTree>
  </p:cSld>
  <p:clrMapOvr>
    <a:masterClrMapping/>
  </p:clrMapOvr>
  <p:transition advClick="0" advTm="0">
    <p:sndAc>
      <p:stSnd>
        <p:snd r:embed="rId1" name="FUEGO - AFARA NINGE LINISTIT.wav"/>
      </p:stSnd>
    </p:sndAc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ro-R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o-RO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A13D8-27A0-45A1-8072-9BEFB9BAA233}" type="datetimeFigureOut">
              <a:rPr lang="ro-RO" smtClean="0"/>
              <a:pPr/>
              <a:t>18.12.2011</a:t>
            </a:fld>
            <a:endParaRPr lang="ro-R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6542B-A803-4E23-AFA4-5C419F0C1643}" type="slidenum">
              <a:rPr lang="ro-RO" smtClean="0"/>
              <a:pPr/>
              <a:t>‹#›</a:t>
            </a:fld>
            <a:endParaRPr lang="ro-RO"/>
          </a:p>
        </p:txBody>
      </p:sp>
    </p:spTree>
  </p:cSld>
  <p:clrMapOvr>
    <a:masterClrMapping/>
  </p:clrMapOvr>
  <p:transition advClick="0" advTm="0">
    <p:sndAc>
      <p:stSnd>
        <p:snd r:embed="rId1" name="FUEGO - AFARA NINGE LINISTIT.wav"/>
      </p:stSnd>
    </p:sndAc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ro-RO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o-RO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A13D8-27A0-45A1-8072-9BEFB9BAA233}" type="datetimeFigureOut">
              <a:rPr lang="ro-RO" smtClean="0"/>
              <a:pPr/>
              <a:t>18.12.2011</a:t>
            </a:fld>
            <a:endParaRPr lang="ro-R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6542B-A803-4E23-AFA4-5C419F0C1643}" type="slidenum">
              <a:rPr lang="ro-RO" smtClean="0"/>
              <a:pPr/>
              <a:t>‹#›</a:t>
            </a:fld>
            <a:endParaRPr lang="ro-RO"/>
          </a:p>
        </p:txBody>
      </p:sp>
    </p:spTree>
  </p:cSld>
  <p:clrMapOvr>
    <a:masterClrMapping/>
  </p:clrMapOvr>
  <p:transition advClick="0" advTm="0">
    <p:sndAc>
      <p:stSnd>
        <p:snd r:embed="rId1" name="FUEGO - AFARA NINGE LINISTIT.wav"/>
      </p:stSnd>
    </p:sndAc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ro-R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o-R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7A13D8-27A0-45A1-8072-9BEFB9BAA233}" type="datetimeFigureOut">
              <a:rPr lang="ro-RO" smtClean="0"/>
              <a:pPr/>
              <a:t>18.12.2011</a:t>
            </a:fld>
            <a:endParaRPr lang="ro-R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o-R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66542B-A803-4E23-AFA4-5C419F0C1643}" type="slidenum">
              <a:rPr lang="ro-RO" smtClean="0"/>
              <a:pPr/>
              <a:t>‹#›</a:t>
            </a:fld>
            <a:endParaRPr lang="ro-RO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advClick="0" advTm="0">
    <p:sndAc>
      <p:stSnd>
        <p:snd r:embed="rId13" name="FUEGO - AFARA NINGE LINISTIT.wav"/>
      </p:stSnd>
    </p:sndAc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o-R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63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gif"/><Relationship Id="rId7" Type="http://schemas.openxmlformats.org/officeDocument/2006/relationships/image" Target="../media/image69.gif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gif"/><Relationship Id="rId5" Type="http://schemas.openxmlformats.org/officeDocument/2006/relationships/image" Target="../media/image67.png"/><Relationship Id="rId4" Type="http://schemas.openxmlformats.org/officeDocument/2006/relationships/image" Target="../media/image66.gi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gif"/><Relationship Id="rId3" Type="http://schemas.openxmlformats.org/officeDocument/2006/relationships/image" Target="../media/image49.gif"/><Relationship Id="rId7" Type="http://schemas.openxmlformats.org/officeDocument/2006/relationships/image" Target="../media/image10.pn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gif"/><Relationship Id="rId11" Type="http://schemas.openxmlformats.org/officeDocument/2006/relationships/image" Target="../media/image77.gif"/><Relationship Id="rId5" Type="http://schemas.openxmlformats.org/officeDocument/2006/relationships/image" Target="../media/image72.gif"/><Relationship Id="rId10" Type="http://schemas.openxmlformats.org/officeDocument/2006/relationships/image" Target="../media/image76.gif"/><Relationship Id="rId4" Type="http://schemas.openxmlformats.org/officeDocument/2006/relationships/image" Target="../media/image71.png"/><Relationship Id="rId9" Type="http://schemas.openxmlformats.org/officeDocument/2006/relationships/image" Target="../media/image75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gif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0.gif"/><Relationship Id="rId4" Type="http://schemas.openxmlformats.org/officeDocument/2006/relationships/image" Target="../media/image79.gi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gif"/><Relationship Id="rId13" Type="http://schemas.openxmlformats.org/officeDocument/2006/relationships/image" Target="../media/image91.gif"/><Relationship Id="rId3" Type="http://schemas.openxmlformats.org/officeDocument/2006/relationships/image" Target="../media/image81.jpeg"/><Relationship Id="rId7" Type="http://schemas.openxmlformats.org/officeDocument/2006/relationships/image" Target="../media/image85.gif"/><Relationship Id="rId12" Type="http://schemas.openxmlformats.org/officeDocument/2006/relationships/image" Target="../media/image90.gif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93.gif"/><Relationship Id="rId1" Type="http://schemas.openxmlformats.org/officeDocument/2006/relationships/tags" Target="../tags/tag1.xml"/><Relationship Id="rId6" Type="http://schemas.openxmlformats.org/officeDocument/2006/relationships/image" Target="../media/image84.gif"/><Relationship Id="rId11" Type="http://schemas.openxmlformats.org/officeDocument/2006/relationships/image" Target="../media/image89.gif"/><Relationship Id="rId5" Type="http://schemas.openxmlformats.org/officeDocument/2006/relationships/image" Target="../media/image83.gif"/><Relationship Id="rId15" Type="http://schemas.openxmlformats.org/officeDocument/2006/relationships/image" Target="../media/image44.png"/><Relationship Id="rId10" Type="http://schemas.openxmlformats.org/officeDocument/2006/relationships/image" Target="../media/image88.gif"/><Relationship Id="rId4" Type="http://schemas.openxmlformats.org/officeDocument/2006/relationships/image" Target="../media/image82.gif"/><Relationship Id="rId9" Type="http://schemas.openxmlformats.org/officeDocument/2006/relationships/image" Target="../media/image87.gif"/><Relationship Id="rId14" Type="http://schemas.openxmlformats.org/officeDocument/2006/relationships/image" Target="../media/image92.gi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gif"/><Relationship Id="rId13" Type="http://schemas.openxmlformats.org/officeDocument/2006/relationships/image" Target="../media/image104.gif"/><Relationship Id="rId3" Type="http://schemas.openxmlformats.org/officeDocument/2006/relationships/image" Target="../media/image94.jpeg"/><Relationship Id="rId7" Type="http://schemas.openxmlformats.org/officeDocument/2006/relationships/image" Target="../media/image98.gif"/><Relationship Id="rId12" Type="http://schemas.openxmlformats.org/officeDocument/2006/relationships/image" Target="../media/image103.gif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.gif"/><Relationship Id="rId11" Type="http://schemas.openxmlformats.org/officeDocument/2006/relationships/image" Target="../media/image102.gif"/><Relationship Id="rId5" Type="http://schemas.openxmlformats.org/officeDocument/2006/relationships/image" Target="../media/image96.gif"/><Relationship Id="rId15" Type="http://schemas.openxmlformats.org/officeDocument/2006/relationships/image" Target="../media/image22.gif"/><Relationship Id="rId10" Type="http://schemas.openxmlformats.org/officeDocument/2006/relationships/image" Target="../media/image101.gif"/><Relationship Id="rId4" Type="http://schemas.openxmlformats.org/officeDocument/2006/relationships/image" Target="../media/image95.png"/><Relationship Id="rId9" Type="http://schemas.openxmlformats.org/officeDocument/2006/relationships/image" Target="../media/image100.gif"/><Relationship Id="rId14" Type="http://schemas.openxmlformats.org/officeDocument/2006/relationships/image" Target="../media/image15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gif"/><Relationship Id="rId3" Type="http://schemas.openxmlformats.org/officeDocument/2006/relationships/image" Target="../media/image108.gif"/><Relationship Id="rId7" Type="http://schemas.openxmlformats.org/officeDocument/2006/relationships/image" Target="../media/image112.gif"/><Relationship Id="rId12" Type="http://schemas.openxmlformats.org/officeDocument/2006/relationships/image" Target="../media/image102.gif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1.gif"/><Relationship Id="rId11" Type="http://schemas.openxmlformats.org/officeDocument/2006/relationships/image" Target="../media/image116.gif"/><Relationship Id="rId5" Type="http://schemas.openxmlformats.org/officeDocument/2006/relationships/image" Target="../media/image110.png"/><Relationship Id="rId10" Type="http://schemas.openxmlformats.org/officeDocument/2006/relationships/image" Target="../media/image115.gif"/><Relationship Id="rId4" Type="http://schemas.openxmlformats.org/officeDocument/2006/relationships/image" Target="../media/image109.gif"/><Relationship Id="rId9" Type="http://schemas.openxmlformats.org/officeDocument/2006/relationships/image" Target="../media/image114.gi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gif"/><Relationship Id="rId13" Type="http://schemas.openxmlformats.org/officeDocument/2006/relationships/image" Target="../media/image14.gif"/><Relationship Id="rId3" Type="http://schemas.openxmlformats.org/officeDocument/2006/relationships/image" Target="../media/image4.gif"/><Relationship Id="rId7" Type="http://schemas.openxmlformats.org/officeDocument/2006/relationships/image" Target="../media/image8.gif"/><Relationship Id="rId12" Type="http://schemas.openxmlformats.org/officeDocument/2006/relationships/image" Target="../media/image13.gi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gif"/><Relationship Id="rId11" Type="http://schemas.openxmlformats.org/officeDocument/2006/relationships/image" Target="../media/image12.gif"/><Relationship Id="rId5" Type="http://schemas.openxmlformats.org/officeDocument/2006/relationships/image" Target="../media/image6.gif"/><Relationship Id="rId10" Type="http://schemas.openxmlformats.org/officeDocument/2006/relationships/image" Target="../media/image11.png"/><Relationship Id="rId4" Type="http://schemas.openxmlformats.org/officeDocument/2006/relationships/image" Target="../media/image5.gif"/><Relationship Id="rId9" Type="http://schemas.openxmlformats.org/officeDocument/2006/relationships/image" Target="../media/image10.png"/><Relationship Id="rId14" Type="http://schemas.openxmlformats.org/officeDocument/2006/relationships/image" Target="../media/image15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gif"/><Relationship Id="rId3" Type="http://schemas.openxmlformats.org/officeDocument/2006/relationships/image" Target="../media/image17.gif"/><Relationship Id="rId7" Type="http://schemas.openxmlformats.org/officeDocument/2006/relationships/image" Target="../media/image10.png"/><Relationship Id="rId12" Type="http://schemas.openxmlformats.org/officeDocument/2006/relationships/image" Target="../media/image22.gif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gif"/><Relationship Id="rId11" Type="http://schemas.openxmlformats.org/officeDocument/2006/relationships/image" Target="../media/image6.gif"/><Relationship Id="rId5" Type="http://schemas.openxmlformats.org/officeDocument/2006/relationships/image" Target="../media/image19.gif"/><Relationship Id="rId10" Type="http://schemas.openxmlformats.org/officeDocument/2006/relationships/image" Target="../media/image21.gif"/><Relationship Id="rId4" Type="http://schemas.openxmlformats.org/officeDocument/2006/relationships/image" Target="../media/image18.gif"/><Relationship Id="rId9" Type="http://schemas.openxmlformats.org/officeDocument/2006/relationships/image" Target="../media/image9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3" Type="http://schemas.openxmlformats.org/officeDocument/2006/relationships/image" Target="../media/image24.gif"/><Relationship Id="rId7" Type="http://schemas.openxmlformats.org/officeDocument/2006/relationships/image" Target="../media/image28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gif"/><Relationship Id="rId4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gif"/><Relationship Id="rId13" Type="http://schemas.openxmlformats.org/officeDocument/2006/relationships/image" Target="../media/image38.gif"/><Relationship Id="rId3" Type="http://schemas.openxmlformats.org/officeDocument/2006/relationships/image" Target="../media/image6.gif"/><Relationship Id="rId7" Type="http://schemas.openxmlformats.org/officeDocument/2006/relationships/image" Target="../media/image33.gif"/><Relationship Id="rId12" Type="http://schemas.openxmlformats.org/officeDocument/2006/relationships/image" Target="../media/image37.gif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11" Type="http://schemas.openxmlformats.org/officeDocument/2006/relationships/image" Target="../media/image36.png"/><Relationship Id="rId5" Type="http://schemas.openxmlformats.org/officeDocument/2006/relationships/image" Target="../media/image31.png"/><Relationship Id="rId10" Type="http://schemas.openxmlformats.org/officeDocument/2006/relationships/image" Target="../media/image10.png"/><Relationship Id="rId4" Type="http://schemas.openxmlformats.org/officeDocument/2006/relationships/image" Target="../media/image30.png"/><Relationship Id="rId9" Type="http://schemas.openxmlformats.org/officeDocument/2006/relationships/image" Target="../media/image35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40.gif"/><Relationship Id="rId7" Type="http://schemas.openxmlformats.org/officeDocument/2006/relationships/image" Target="../media/image44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gif"/><Relationship Id="rId11" Type="http://schemas.openxmlformats.org/officeDocument/2006/relationships/image" Target="../media/image46.gif"/><Relationship Id="rId5" Type="http://schemas.openxmlformats.org/officeDocument/2006/relationships/image" Target="../media/image42.gif"/><Relationship Id="rId10" Type="http://schemas.openxmlformats.org/officeDocument/2006/relationships/image" Target="../media/image45.gif"/><Relationship Id="rId4" Type="http://schemas.openxmlformats.org/officeDocument/2006/relationships/image" Target="../media/image41.gif"/><Relationship Id="rId9" Type="http://schemas.openxmlformats.org/officeDocument/2006/relationships/image" Target="../media/image3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54.gif"/><Relationship Id="rId3" Type="http://schemas.openxmlformats.org/officeDocument/2006/relationships/image" Target="../media/image48.gif"/><Relationship Id="rId7" Type="http://schemas.openxmlformats.org/officeDocument/2006/relationships/image" Target="../media/image50.gif"/><Relationship Id="rId12" Type="http://schemas.openxmlformats.org/officeDocument/2006/relationships/image" Target="../media/image53.gif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gif"/><Relationship Id="rId11" Type="http://schemas.openxmlformats.org/officeDocument/2006/relationships/image" Target="../media/image52.gif"/><Relationship Id="rId5" Type="http://schemas.openxmlformats.org/officeDocument/2006/relationships/image" Target="../media/image11.png"/><Relationship Id="rId15" Type="http://schemas.openxmlformats.org/officeDocument/2006/relationships/image" Target="../media/image56.gif"/><Relationship Id="rId10" Type="http://schemas.openxmlformats.org/officeDocument/2006/relationships/image" Target="../media/image51.png"/><Relationship Id="rId4" Type="http://schemas.openxmlformats.org/officeDocument/2006/relationships/image" Target="../media/image4.gif"/><Relationship Id="rId9" Type="http://schemas.openxmlformats.org/officeDocument/2006/relationships/image" Target="../media/image45.gif"/><Relationship Id="rId14" Type="http://schemas.openxmlformats.org/officeDocument/2006/relationships/image" Target="../media/image55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gif"/><Relationship Id="rId5" Type="http://schemas.openxmlformats.org/officeDocument/2006/relationships/image" Target="../media/image60.png"/><Relationship Id="rId4" Type="http://schemas.openxmlformats.org/officeDocument/2006/relationships/image" Target="../media/image59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52536" y="0"/>
            <a:ext cx="9144000" cy="6858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5" name="WordArt 3"/>
          <p:cNvSpPr>
            <a:spLocks noChangeArrowheads="1" noChangeShapeType="1" noTextEdit="1"/>
          </p:cNvSpPr>
          <p:nvPr/>
        </p:nvSpPr>
        <p:spPr bwMode="auto">
          <a:xfrm>
            <a:off x="1187624" y="1844824"/>
            <a:ext cx="7056784" cy="3888432"/>
          </a:xfrm>
          <a:prstGeom prst="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  <p:txBody>
          <a:bodyPr spcFirstLastPara="1" wrap="none" fromWordArt="1">
            <a:prstTxWarp prst="textArchUp">
              <a:avLst>
                <a:gd name="adj" fmla="val 10672742"/>
              </a:avLst>
            </a:prstTxWarp>
            <a:scene3d>
              <a:camera prst="legacyPerspectiveBottom"/>
              <a:lightRig rig="legacyFlat3" dir="t"/>
            </a:scene3d>
            <a:sp3d extrusionH="121893000" prstMaterial="legacyMatte">
              <a:extrusionClr>
                <a:srgbClr val="FF0000"/>
              </a:extrusionClr>
            </a:sp3d>
          </a:bodyPr>
          <a:lstStyle/>
          <a:p>
            <a:pPr algn="ctr">
              <a:defRPr/>
            </a:pPr>
            <a:r>
              <a:rPr lang="en-US" sz="2000" i="1" kern="10" dirty="0" smtClean="0">
                <a:ln w="9525">
                  <a:round/>
                  <a:headEnd/>
                  <a:tailEnd/>
                </a:ln>
                <a:solidFill>
                  <a:srgbClr val="FFFF00"/>
                </a:solidFill>
                <a:latin typeface="Algerian"/>
              </a:rPr>
              <a:t>SARBATORI  FERICITE !</a:t>
            </a:r>
            <a:endParaRPr lang="en-US" sz="2000" i="1" kern="10" dirty="0">
              <a:ln w="9525">
                <a:round/>
                <a:headEnd/>
                <a:tailEnd/>
              </a:ln>
              <a:solidFill>
                <a:srgbClr val="FFFF00"/>
              </a:solidFill>
              <a:latin typeface="Algerian"/>
            </a:endParaRPr>
          </a:p>
        </p:txBody>
      </p:sp>
      <p:sp>
        <p:nvSpPr>
          <p:cNvPr id="6" name="Explosion 2 5"/>
          <p:cNvSpPr/>
          <p:nvPr/>
        </p:nvSpPr>
        <p:spPr>
          <a:xfrm>
            <a:off x="2771800" y="3933056"/>
            <a:ext cx="3960440" cy="1918460"/>
          </a:xfrm>
          <a:prstGeom prst="irregularSeal2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DECEMBRIE</a:t>
            </a:r>
          </a:p>
          <a:p>
            <a:pPr algn="ctr">
              <a:defRPr/>
            </a:pPr>
            <a:r>
              <a:rPr lang="en-US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2011</a:t>
            </a:r>
            <a:endParaRPr lang="en-US" sz="32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7" name="Picture 6" descr="496535jhgv52ir39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4389496"/>
            <a:ext cx="2448271" cy="2468504"/>
          </a:xfrm>
          <a:prstGeom prst="rect">
            <a:avLst/>
          </a:prstGeom>
        </p:spPr>
      </p:pic>
    </p:spTree>
  </p:cSld>
  <p:clrMapOvr>
    <a:masterClrMapping/>
  </p:clrMapOvr>
  <p:transition spd="med" advTm="12563">
    <p:sndAc>
      <p:stSnd loop="1">
        <p:snd r:embed="rId2" name="(Christmas) Colinde - Vasile Seicaru - Rinduri Pentru Mos Craciun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63 Imagen" descr="vetton_ru_515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08104" y="1916832"/>
            <a:ext cx="2687401" cy="3590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3" descr="tzrt654zg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36296" y="4149080"/>
            <a:ext cx="432049" cy="420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0" descr="v3_slide0009_image017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9242898">
            <a:off x="6798116" y="3996600"/>
            <a:ext cx="838139" cy="1352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0" descr="v3_slide0009_image017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3815182">
            <a:off x="7334868" y="4095767"/>
            <a:ext cx="838139" cy="900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8922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ous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ffectLst>
            <a:outerShdw dist="161645" dir="2700000" algn="ctr" rotWithShape="0">
              <a:schemeClr val="accent2"/>
            </a:outerShdw>
          </a:effectLst>
        </p:spPr>
      </p:pic>
      <p:pic>
        <p:nvPicPr>
          <p:cNvPr id="3" name="Picture 32" descr="D:\zdjęcia\RUCHOME\Świeczki Lampy Latarnie\świecznik wysoki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08104" y="2764467"/>
            <a:ext cx="792088" cy="18836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8" descr="D:\zdjęcia\obrazki do -PPS\ŚWIATECZNE\12_3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87824" y="3645024"/>
            <a:ext cx="815975" cy="155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6" descr="natal mickey disney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93239" y="4437112"/>
            <a:ext cx="874505" cy="815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9" descr="chorale1(DEHORS)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020272" y="4581128"/>
            <a:ext cx="1944216" cy="205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8" descr="noel108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4955233"/>
            <a:ext cx="1540093" cy="1902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821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Night scene 10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550400" cy="716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7" descr="lampki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-1371600" y="1631950"/>
            <a:ext cx="3171825" cy="428625"/>
          </a:xfrm>
          <a:prstGeom prst="rect">
            <a:avLst/>
          </a:prstGeom>
          <a:noFill/>
        </p:spPr>
      </p:pic>
      <p:pic>
        <p:nvPicPr>
          <p:cNvPr id="6" name="Picture 40" descr="76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31640" y="4729163"/>
            <a:ext cx="1589087" cy="2128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9" descr="dancesanta5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71800" y="5416550"/>
            <a:ext cx="1238250" cy="144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0543a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51920" y="5085184"/>
            <a:ext cx="1644650" cy="1458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6" descr="Obraz6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99592" y="5373216"/>
            <a:ext cx="1091437" cy="1484784"/>
          </a:xfrm>
          <a:prstGeom prst="rect">
            <a:avLst/>
          </a:prstGeom>
          <a:noFill/>
        </p:spPr>
      </p:pic>
      <p:pic>
        <p:nvPicPr>
          <p:cNvPr id="11" name="Picture 6" descr="Obraz6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244408" y="5589240"/>
            <a:ext cx="1091437" cy="1484784"/>
          </a:xfrm>
          <a:prstGeom prst="rect">
            <a:avLst/>
          </a:prstGeom>
          <a:noFill/>
        </p:spPr>
      </p:pic>
      <p:pic>
        <p:nvPicPr>
          <p:cNvPr id="13" name="Picture 6" descr="Obraz6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157192"/>
            <a:ext cx="1091437" cy="1484784"/>
          </a:xfrm>
          <a:prstGeom prst="rect">
            <a:avLst/>
          </a:prstGeom>
          <a:noFill/>
        </p:spPr>
      </p:pic>
      <p:pic>
        <p:nvPicPr>
          <p:cNvPr id="14" name="Picture 17" descr="lampki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0800000">
            <a:off x="179512" y="188640"/>
            <a:ext cx="3171825" cy="428625"/>
          </a:xfrm>
          <a:prstGeom prst="rect">
            <a:avLst/>
          </a:prstGeom>
          <a:noFill/>
        </p:spPr>
      </p:pic>
      <p:pic>
        <p:nvPicPr>
          <p:cNvPr id="15" name="Picture 17" descr="lampki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0800000">
            <a:off x="3419872" y="188640"/>
            <a:ext cx="3171825" cy="428625"/>
          </a:xfrm>
          <a:prstGeom prst="rect">
            <a:avLst/>
          </a:prstGeom>
          <a:noFill/>
        </p:spPr>
      </p:pic>
      <p:pic>
        <p:nvPicPr>
          <p:cNvPr id="16" name="Picture 17" descr="lampki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0800000">
            <a:off x="6444208" y="188640"/>
            <a:ext cx="3171825" cy="428625"/>
          </a:xfrm>
          <a:prstGeom prst="rect">
            <a:avLst/>
          </a:prstGeom>
          <a:noFill/>
        </p:spPr>
      </p:pic>
      <p:pic>
        <p:nvPicPr>
          <p:cNvPr id="17" name="Picture 17" descr="lampki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7558087" y="1776264"/>
            <a:ext cx="3171825" cy="428625"/>
          </a:xfrm>
          <a:prstGeom prst="rect">
            <a:avLst/>
          </a:prstGeom>
          <a:noFill/>
        </p:spPr>
      </p:pic>
      <p:pic>
        <p:nvPicPr>
          <p:cNvPr id="18" name="Obraz 24" descr="christmas61.gif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51520" y="404664"/>
            <a:ext cx="1476375" cy="147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Obraz 24" descr="christmas61.gif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flipH="1">
            <a:off x="7524328" y="332656"/>
            <a:ext cx="1440161" cy="147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13" descr="tzrt654zg"/>
          <p:cNvPicPr>
            <a:picLocks noChangeAspect="1" noChangeArrowheads="1" noCrop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580112" y="4293096"/>
            <a:ext cx="403029" cy="391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Imagine 18" descr="albero-stelle.gif"/>
          <p:cNvPicPr>
            <a:picLocks noChangeAspect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076056" y="1628800"/>
            <a:ext cx="1998539" cy="3044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7" descr="ghtz89olfsed234"/>
          <p:cNvPicPr>
            <a:picLocks noChangeAspect="1" noChangeArrowheads="1" noCrop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796136" y="5013176"/>
            <a:ext cx="1800200" cy="6378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6" descr="Obraz6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788024" y="4653136"/>
            <a:ext cx="1620754" cy="2204864"/>
          </a:xfrm>
          <a:prstGeom prst="rect">
            <a:avLst/>
          </a:prstGeom>
          <a:noFill/>
        </p:spPr>
      </p:pic>
      <p:pic>
        <p:nvPicPr>
          <p:cNvPr id="24" name="Picture 6" descr="Obraz6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660232" y="5085184"/>
            <a:ext cx="1091437" cy="1484784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1001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1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friends-in-winter-puzzle.jpg"/>
          <p:cNvPicPr>
            <a:picLocks noChangeAspect="1"/>
          </p:cNvPicPr>
          <p:nvPr/>
        </p:nvPicPr>
        <p:blipFill>
          <a:blip r:embed="rId2" cstate="print">
            <a:lum bright="-10000" contrast="1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32" descr="D:\zdjęcia\RUCHOME\Świeczki Lampy Latarnie\świecznik wysoki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07904" y="3622675"/>
            <a:ext cx="1360488" cy="3235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0" descr="lijn202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420259">
            <a:off x="4644008" y="4293096"/>
            <a:ext cx="1512169" cy="360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" descr="Gif Noel Resimleri,Gif, Noel, Resimleri, hareketli, animasyon, yeniyıl, noel, baba, resim, resmi, resimi, yılbaşı, süsleme, süslemeleri, 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11107" y="4869160"/>
            <a:ext cx="728823" cy="13681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829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2.68101E-6 L -0.20469 0.26232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2" y="1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://amfostacolo.ro/FOTO/GENUINE/d003/3511/6208_7489_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2" descr="slide0007_image043"/>
          <p:cNvPicPr>
            <a:picLocks noGrp="1" noChangeAspect="1" noChangeArrowheads="1" noCrop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560" y="3789040"/>
            <a:ext cx="1685925" cy="179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3" descr="para taneczna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63688" y="4495415"/>
            <a:ext cx="1807096" cy="23625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2153730219_1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181601" y="4365104"/>
            <a:ext cx="1304590" cy="24928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5" descr="pu_i_wp_plCAYN5ZP8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380312" y="4149080"/>
            <a:ext cx="1429072" cy="24011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F:\PPT DOCUMENTAR SI ALTELE\PPT INSTRUMENTE\ANIMATIE DIVERSA, (PENTRU PPT)\OAMENI\49925wb2qpjbwha.gif"/>
          <p:cNvPicPr>
            <a:picLocks noChangeAspect="1" noChangeArrowheads="1" noCrop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271839" y="3231177"/>
            <a:ext cx="1444178" cy="1983761"/>
          </a:xfrm>
          <a:prstGeom prst="rect">
            <a:avLst/>
          </a:prstGeom>
          <a:noFill/>
        </p:spPr>
      </p:pic>
      <p:pic>
        <p:nvPicPr>
          <p:cNvPr id="1028" name="Picture 4" descr="F:\PPT DOCUMENTAR SI ALTELE\PPT INSTRUMENTE\ANIMATIE DIVERSA, (PENTRU PPT)\OAMENI\dansatoare.gif"/>
          <p:cNvPicPr>
            <a:picLocks noChangeAspect="1" noChangeArrowheads="1" noCrop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372201" y="3919848"/>
            <a:ext cx="1152128" cy="1742963"/>
          </a:xfrm>
          <a:prstGeom prst="rect">
            <a:avLst/>
          </a:prstGeom>
          <a:noFill/>
        </p:spPr>
      </p:pic>
      <p:pic>
        <p:nvPicPr>
          <p:cNvPr id="1029" name="Picture 5" descr="F:\PPT DOCUMENTAR SI ALTELE\PPT INSTRUMENTE\ANIMATIE DIVERSA, (PENTRU PPT)\OAMENI\608866y7lnffe3fq.gif"/>
          <p:cNvPicPr>
            <a:picLocks noChangeAspect="1" noChangeArrowheads="1" noCrop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860032" y="2996952"/>
            <a:ext cx="1220017" cy="1556792"/>
          </a:xfrm>
          <a:prstGeom prst="rect">
            <a:avLst/>
          </a:prstGeom>
          <a:noFill/>
        </p:spPr>
      </p:pic>
      <p:pic>
        <p:nvPicPr>
          <p:cNvPr id="1030" name="Picture 6" descr="F:\PPT DOCUMENTAR SI ALTELE\PPT INSTRUMENTE\ANIMATIE DIVERSA, (PENTRU PPT)\OAMENI\1654080teyddjl3cj.gif"/>
          <p:cNvPicPr>
            <a:picLocks noChangeAspect="1" noChangeArrowheads="1" noCrop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51520" y="3356992"/>
            <a:ext cx="840249" cy="1112912"/>
          </a:xfrm>
          <a:prstGeom prst="rect">
            <a:avLst/>
          </a:prstGeom>
          <a:noFill/>
        </p:spPr>
      </p:pic>
      <p:pic>
        <p:nvPicPr>
          <p:cNvPr id="1031" name="Picture 7" descr="F:\PPT DOCUMENTAR SI ALTELE\PPT INSTRUMENTE\ANIMATIE DIVERSA, (PENTRU PPT)\OAMENI\2143352ftc6af4yhn.gif"/>
          <p:cNvPicPr>
            <a:picLocks noChangeAspect="1" noChangeArrowheads="1" noCrop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195736" y="2708920"/>
            <a:ext cx="1232925" cy="1849388"/>
          </a:xfrm>
          <a:prstGeom prst="rect">
            <a:avLst/>
          </a:prstGeom>
          <a:noFill/>
        </p:spPr>
      </p:pic>
      <p:pic>
        <p:nvPicPr>
          <p:cNvPr id="16" name="Picture 15" descr="609"/>
          <p:cNvPicPr>
            <a:picLocks noChangeAspect="1" noChangeArrowheads="1" noCrop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-152400" y="4869160"/>
            <a:ext cx="1749114" cy="1988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5" descr="C:\Documents and Settings\Enrique\Escritorio\Navidad\Gift animados\abolete.gif"/>
          <p:cNvPicPr>
            <a:picLocks noChangeAspect="1" noChangeArrowheads="1" noCrop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7164288" y="3068960"/>
            <a:ext cx="873125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5" descr="C:\Documents and Settings\Enrique\Escritorio\Navidad\Gift animados\abolete.gif"/>
          <p:cNvPicPr>
            <a:picLocks noChangeAspect="1" noChangeArrowheads="1" noCrop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1691680" y="3140968"/>
            <a:ext cx="873125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24" descr="Gif-GarlandBranch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 rot="21389515">
            <a:off x="2339752" y="2246572"/>
            <a:ext cx="5760640" cy="2863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8" descr="__XmsT4"/>
          <p:cNvPicPr>
            <a:picLocks noChangeAspect="1" noChangeArrowheads="1" noCrop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8207920" y="4982659"/>
            <a:ext cx="936080" cy="18753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</p:cSld>
  <p:clrMapOvr>
    <a:masterClrMapping/>
  </p:clrMapOvr>
  <p:transition advClick="0" advTm="1243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63 Imagen" descr="vetton_ru_515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77516" y="692695"/>
            <a:ext cx="7008780" cy="52565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 descr="F:\Mis imágenes\navidad\December Decor, Ashland, Orego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31791" y="1760388"/>
            <a:ext cx="4071157" cy="3053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9" descr="i26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-72003"/>
            <a:ext cx="9144000" cy="69300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 descr="natal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4008" y="2852936"/>
            <a:ext cx="1368152" cy="20779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 descr="Imagen2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366847">
            <a:off x="6876256" y="4437112"/>
            <a:ext cx="976691" cy="594817"/>
          </a:xfrm>
          <a:prstGeom prst="rect">
            <a:avLst/>
          </a:prstGeom>
          <a:noFill/>
        </p:spPr>
      </p:pic>
      <p:pic>
        <p:nvPicPr>
          <p:cNvPr id="13" name="Picture 12" descr="153720wukcuprv04.gif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rot="21366040" flipH="1">
            <a:off x="6348360" y="4786069"/>
            <a:ext cx="388294" cy="452926"/>
          </a:xfrm>
          <a:prstGeom prst="rect">
            <a:avLst/>
          </a:prstGeom>
        </p:spPr>
      </p:pic>
      <p:pic>
        <p:nvPicPr>
          <p:cNvPr id="14" name="Picture 13" descr="442955mq4mg6ymte.gif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90015" y="5877272"/>
            <a:ext cx="1422117" cy="654174"/>
          </a:xfrm>
          <a:prstGeom prst="rect">
            <a:avLst/>
          </a:prstGeom>
        </p:spPr>
      </p:pic>
      <p:pic>
        <p:nvPicPr>
          <p:cNvPr id="15" name="Picture 14" descr="742078ru4hupa8js.gif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2987824" y="5229200"/>
            <a:ext cx="542925" cy="657225"/>
          </a:xfrm>
          <a:prstGeom prst="rect">
            <a:avLst/>
          </a:prstGeom>
        </p:spPr>
      </p:pic>
      <p:pic>
        <p:nvPicPr>
          <p:cNvPr id="16" name="Picture 15" descr="993090c302yrxnz2.gif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4067944" y="4797152"/>
            <a:ext cx="990600" cy="457200"/>
          </a:xfrm>
          <a:prstGeom prst="rect">
            <a:avLst/>
          </a:prstGeom>
        </p:spPr>
      </p:pic>
      <p:pic>
        <p:nvPicPr>
          <p:cNvPr id="17" name="Picture 16" descr="1175164qsd2g59qy7.gif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2555776" y="6165304"/>
            <a:ext cx="1018671" cy="692696"/>
          </a:xfrm>
          <a:prstGeom prst="rect">
            <a:avLst/>
          </a:prstGeom>
        </p:spPr>
      </p:pic>
      <p:pic>
        <p:nvPicPr>
          <p:cNvPr id="18" name="Picture 10" descr="lijn202"/>
          <p:cNvPicPr>
            <a:picLocks noChangeAspect="1" noChangeArrowheads="1" noCrop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 rot="594855">
            <a:off x="1091794" y="1183370"/>
            <a:ext cx="2303463" cy="4535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10" descr="lijn202"/>
          <p:cNvPicPr>
            <a:picLocks noChangeAspect="1" noChangeArrowheads="1" noCrop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 rot="808622">
            <a:off x="3181131" y="1533040"/>
            <a:ext cx="1800200" cy="5352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16" descr="noel_005"/>
          <p:cNvPicPr>
            <a:picLocks noChangeAspect="1" noChangeArrowheads="1" noCrop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 rot="21108321">
            <a:off x="5129888" y="1854531"/>
            <a:ext cx="1987850" cy="3325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16" descr="noel_005"/>
          <p:cNvPicPr>
            <a:picLocks noChangeAspect="1" noChangeArrowheads="1" noCrop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 rot="21210673">
            <a:off x="7098749" y="1577481"/>
            <a:ext cx="2060564" cy="344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16" descr="NEIGE LIDESE NEIG"/>
          <p:cNvPicPr>
            <a:picLocks noChangeAspect="1" noChangeArrowheads="1" noCrop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1475656" y="1340768"/>
            <a:ext cx="1991048" cy="290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16" descr="NEIGE LIDESE NEIG"/>
          <p:cNvPicPr>
            <a:picLocks noChangeAspect="1" noChangeArrowheads="1" noCrop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2339752" y="1412776"/>
            <a:ext cx="2351088" cy="290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16" descr="NEIGE LIDESE NEIG"/>
          <p:cNvPicPr>
            <a:picLocks noChangeAspect="1" noChangeArrowheads="1" noCrop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1259632" y="2924945"/>
            <a:ext cx="1919040" cy="266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16" descr="NEIGE LIDESE NEIG"/>
          <p:cNvPicPr>
            <a:picLocks noChangeAspect="1" noChangeArrowheads="1" noCrop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2267744" y="2420888"/>
            <a:ext cx="2351088" cy="290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16" descr="NEIGE LIDESE NEIG"/>
          <p:cNvPicPr>
            <a:picLocks noChangeAspect="1" noChangeArrowheads="1" noCrop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6300192" y="1700809"/>
            <a:ext cx="2160240" cy="2664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16" descr="NEIGE LIDESE NEIG"/>
          <p:cNvPicPr>
            <a:picLocks noChangeAspect="1" noChangeArrowheads="1" noCrop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5658552" y="1916833"/>
            <a:ext cx="1984615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Picture 16" descr="NEIGE LIDESE NEIG"/>
          <p:cNvPicPr>
            <a:picLocks noChangeAspect="1" noChangeArrowheads="1" noCrop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7308304" y="1916832"/>
            <a:ext cx="1835696" cy="24482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Picture 13" descr="tzrt654zg"/>
          <p:cNvPicPr>
            <a:picLocks noChangeAspect="1" noChangeArrowheads="1" noCrop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0" y="1484784"/>
            <a:ext cx="946432" cy="9205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8656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2" descr="Sin título-0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NEIGE LIDESE NEIG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19672" y="0"/>
            <a:ext cx="2428875" cy="316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NEIGE LIDESE NEIG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72125" y="0"/>
            <a:ext cx="2071688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5" descr="NEIGE LIDESE NEIG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00500" y="1285875"/>
            <a:ext cx="1357313" cy="400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2" descr="natal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08304" y="4457700"/>
            <a:ext cx="1304925" cy="240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 descr="NEIGE LIDESE NEIG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91680" y="2420888"/>
            <a:ext cx="2428875" cy="316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 descr="NEIGE LIDESE NEIG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92080" y="2492896"/>
            <a:ext cx="2428875" cy="316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1" descr="NEIGE LIDESE NEIG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91880" y="404664"/>
            <a:ext cx="2428875" cy="316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2" descr="NEIGE LIDESE NEIG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91880" y="2492896"/>
            <a:ext cx="2428875" cy="316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3" descr="NEIGE LIDESE NEIG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24544" y="0"/>
            <a:ext cx="2428875" cy="316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4" descr="NEIGE LIDESE NEIG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780928"/>
            <a:ext cx="2428875" cy="316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15" descr="NEIGE LIDESE NEIG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72200" y="260648"/>
            <a:ext cx="2428875" cy="316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16" descr="NEIGE LIDESE NEIG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15125" y="3284984"/>
            <a:ext cx="2428875" cy="316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17" descr="NEIGE LIDESE NEIG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31840" y="3212976"/>
            <a:ext cx="2428875" cy="316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8235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btkqna3b"/>
          <p:cNvPicPr>
            <a:picLocks noChangeAspect="1" noChangeArrowheads="1"/>
          </p:cNvPicPr>
          <p:nvPr/>
        </p:nvPicPr>
        <p:blipFill>
          <a:blip r:embed="rId2" cstate="print">
            <a:lum contrast="12000"/>
          </a:blip>
          <a:srcRect l="3680" t="7001"/>
          <a:stretch>
            <a:fillRect/>
          </a:stretch>
        </p:blipFill>
        <p:spPr bwMode="auto">
          <a:xfrm>
            <a:off x="1187624" y="1412776"/>
            <a:ext cx="6748463" cy="4897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5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71800" y="3573016"/>
            <a:ext cx="1152128" cy="11512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16-Point Star 6">
            <a:hlinkClick r:id="" action="ppaction://hlinkshowjump?jump=firstslide" highlightClick="1"/>
          </p:cNvPr>
          <p:cNvSpPr/>
          <p:nvPr/>
        </p:nvSpPr>
        <p:spPr>
          <a:xfrm rot="21338627">
            <a:off x="6079681" y="5198357"/>
            <a:ext cx="3024336" cy="1167784"/>
          </a:xfrm>
          <a:prstGeom prst="star16">
            <a:avLst/>
          </a:prstGeom>
          <a:solidFill>
            <a:srgbClr val="FF0000"/>
          </a:solidFill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b="1" dirty="0">
                <a:solidFill>
                  <a:schemeClr val="bg1"/>
                </a:solidFill>
              </a:rPr>
              <a:t>Cu drag, </a:t>
            </a:r>
          </a:p>
          <a:p>
            <a:pPr algn="ctr">
              <a:defRPr/>
            </a:pPr>
            <a:r>
              <a:rPr lang="en-US" sz="2000" b="1" dirty="0" smtClean="0">
                <a:solidFill>
                  <a:schemeClr val="bg1"/>
                </a:solidFill>
              </a:rPr>
              <a:t>I. PANAIT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8" name="WordArt 4"/>
          <p:cNvSpPr>
            <a:spLocks noChangeArrowheads="1" noChangeShapeType="1" noTextEdit="1"/>
          </p:cNvSpPr>
          <p:nvPr/>
        </p:nvSpPr>
        <p:spPr bwMode="auto">
          <a:xfrm>
            <a:off x="1475656" y="260648"/>
            <a:ext cx="5544616" cy="108121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9713"/>
              </a:avLst>
            </a:prstTxWarp>
          </a:bodyPr>
          <a:lstStyle/>
          <a:p>
            <a:pPr algn="ctr"/>
            <a:r>
              <a:rPr lang="en-US" sz="3600" b="1" i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Bradley Hand ITC"/>
              </a:rPr>
              <a:t>SARBATORI    FERICITE  !</a:t>
            </a:r>
            <a:endParaRPr lang="ro-RO" sz="3600" b="1" i="1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0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80000"/>
                  </a:srgbClr>
                </a:outerShdw>
              </a:effectLst>
              <a:latin typeface="Bradley Hand ITC"/>
            </a:endParaRPr>
          </a:p>
        </p:txBody>
      </p:sp>
      <p:pic>
        <p:nvPicPr>
          <p:cNvPr id="9" name="Picture 11" descr="ros054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19887" y="0"/>
            <a:ext cx="2624114" cy="4077072"/>
          </a:xfrm>
          <a:prstGeom prst="rect">
            <a:avLst/>
          </a:prstGeom>
          <a:noFill/>
        </p:spPr>
      </p:pic>
      <p:pic>
        <p:nvPicPr>
          <p:cNvPr id="10" name="Picture 12" descr="ac_ordi-2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4799012"/>
            <a:ext cx="1947863" cy="2058988"/>
          </a:xfrm>
          <a:prstGeom prst="rect">
            <a:avLst/>
          </a:prstGeom>
          <a:noFill/>
        </p:spPr>
      </p:pic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>
          <a:xfrm>
            <a:off x="2627784" y="6492875"/>
            <a:ext cx="4320480" cy="365125"/>
          </a:xfrm>
        </p:spPr>
        <p:txBody>
          <a:bodyPr/>
          <a:lstStyle/>
          <a:p>
            <a:pPr algn="ctr"/>
            <a:fld id="{3560278F-B95A-4512-A765-F1CCAC70E592}" type="datetime2">
              <a:rPr lang="ro-RO" sz="2400" b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pPr algn="ctr"/>
              <a:t>duminică, 18 decembrie 2011</a:t>
            </a:fld>
            <a:endParaRPr lang="ro-RO" sz="2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3" descr="defterd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419872" y="4725144"/>
            <a:ext cx="2088232" cy="1714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2" descr="ChomikImage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635896" y="4941168"/>
            <a:ext cx="864095" cy="1041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7" descr="xmas44"/>
          <p:cNvPicPr>
            <a:picLocks noChangeAspect="1" noChangeArrowheads="1" noCrop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427984" y="5229200"/>
            <a:ext cx="958652" cy="818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Oval 14"/>
          <p:cNvSpPr/>
          <p:nvPr/>
        </p:nvSpPr>
        <p:spPr>
          <a:xfrm>
            <a:off x="2987824" y="1484784"/>
            <a:ext cx="2489448" cy="1182216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 smtClean="0">
                <a:solidFill>
                  <a:srgbClr val="FF0000"/>
                </a:solidFill>
                <a:latin typeface="Algerian" pitchFamily="82" charset="0"/>
              </a:rPr>
              <a:t>LA MULTI ANI !</a:t>
            </a:r>
            <a:endParaRPr lang="en-US" sz="2800" b="1" dirty="0">
              <a:solidFill>
                <a:srgbClr val="FF0000"/>
              </a:solidFill>
              <a:latin typeface="Algerian" pitchFamily="82" charset="0"/>
            </a:endParaRPr>
          </a:p>
        </p:txBody>
      </p:sp>
      <p:pic>
        <p:nvPicPr>
          <p:cNvPr id="16" name="Picture 15" descr="k3"/>
          <p:cNvPicPr>
            <a:picLocks noChangeAspect="1" noChangeArrowheads="1" noCrop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flipH="1">
            <a:off x="4788024" y="1268760"/>
            <a:ext cx="1485900" cy="1468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8" descr="k3"/>
          <p:cNvPicPr>
            <a:picLocks noChangeAspect="1" noChangeArrowheads="1" noCrop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267744" y="1268760"/>
            <a:ext cx="1485900" cy="1468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22" descr="Happy New Year6"/>
          <p:cNvPicPr>
            <a:picLocks noChangeAspect="1" noChangeArrowheads="1" noCrop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0" y="2060848"/>
            <a:ext cx="19050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7" descr="szampan"/>
          <p:cNvPicPr>
            <a:picLocks noChangeAspect="1" noChangeArrowheads="1" noCrop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380312" y="3861048"/>
            <a:ext cx="1600200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19" descr="1175164qsd2g59qy7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5292080" y="4293096"/>
            <a:ext cx="793385" cy="539502"/>
          </a:xfrm>
          <a:prstGeom prst="rect">
            <a:avLst/>
          </a:prstGeom>
        </p:spPr>
      </p:pic>
    </p:spTree>
  </p:cSld>
  <p:clrMapOvr>
    <a:masterClrMapping/>
  </p:clrMapOvr>
  <p:transition advClick="0" advTm="1947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5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2051" name="Picture 4" descr="slidefinal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19200" y="2362200"/>
            <a:ext cx="6781800" cy="176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winter_snow.jpg"/>
          <p:cNvPicPr>
            <a:picLocks noChangeAspect="1"/>
          </p:cNvPicPr>
          <p:nvPr/>
        </p:nvPicPr>
        <p:blipFill>
          <a:blip r:embed="rId2" cstate="print"/>
          <a:srcRect l="1876" b="5347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Picture 4" descr="772343f26mvps5xx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-1"/>
            <a:ext cx="9144000" cy="297366"/>
          </a:xfrm>
          <a:prstGeom prst="rect">
            <a:avLst/>
          </a:prstGeom>
        </p:spPr>
      </p:pic>
      <p:pic>
        <p:nvPicPr>
          <p:cNvPr id="6" name="Picture 5" descr="694422z46nrtqnil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131840" y="0"/>
            <a:ext cx="2381250" cy="1504950"/>
          </a:xfrm>
          <a:prstGeom prst="rect">
            <a:avLst/>
          </a:prstGeom>
        </p:spPr>
      </p:pic>
      <p:pic>
        <p:nvPicPr>
          <p:cNvPr id="7" name="Picture 5" descr="etoile filante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785794"/>
            <a:ext cx="2284413" cy="696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9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092280" y="4509120"/>
            <a:ext cx="638175" cy="11239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0" name="Picture 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84368" y="5085184"/>
            <a:ext cx="952500" cy="14287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1" name="Obraz 5" descr="barnoel5.gif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21002188">
            <a:off x="1674695" y="4800305"/>
            <a:ext cx="42862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6" descr="Obraz68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4437112"/>
            <a:ext cx="1779549" cy="2420888"/>
          </a:xfrm>
          <a:prstGeom prst="rect">
            <a:avLst/>
          </a:prstGeom>
          <a:noFill/>
        </p:spPr>
      </p:pic>
      <p:pic>
        <p:nvPicPr>
          <p:cNvPr id="13" name="Picture 6" descr="Obraz68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347865" y="4492718"/>
            <a:ext cx="1368152" cy="1861226"/>
          </a:xfrm>
          <a:prstGeom prst="rect">
            <a:avLst/>
          </a:prstGeom>
          <a:noFill/>
        </p:spPr>
      </p:pic>
      <p:pic>
        <p:nvPicPr>
          <p:cNvPr id="14" name="Picture 6" descr="Obraz68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259632" y="5013176"/>
            <a:ext cx="985573" cy="1340768"/>
          </a:xfrm>
          <a:prstGeom prst="rect">
            <a:avLst/>
          </a:prstGeom>
          <a:noFill/>
        </p:spPr>
      </p:pic>
      <p:pic>
        <p:nvPicPr>
          <p:cNvPr id="16" name="Picture 20" descr="v3_slide0009_image017"/>
          <p:cNvPicPr>
            <a:picLocks noChangeAspect="1" noChangeArrowheads="1" noCrop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 rot="7104520" flipV="1">
            <a:off x="5828203" y="4198619"/>
            <a:ext cx="1511300" cy="201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20" descr="v3_slide0009_image017"/>
          <p:cNvPicPr>
            <a:picLocks noChangeAspect="1" noChangeArrowheads="1" noCrop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 rot="13587958" flipV="1">
            <a:off x="6783470" y="4120614"/>
            <a:ext cx="1511300" cy="140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19" descr="couron7"/>
          <p:cNvPicPr>
            <a:picLocks noChangeAspect="1" noChangeArrowheads="1" noCrop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876256" y="3789040"/>
            <a:ext cx="449262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9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5292080" y="4941168"/>
            <a:ext cx="990600" cy="15335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20" name="Picture 6" descr="Obraz68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868144" y="4437112"/>
            <a:ext cx="1779549" cy="2420888"/>
          </a:xfrm>
          <a:prstGeom prst="rect">
            <a:avLst/>
          </a:prstGeom>
          <a:noFill/>
        </p:spPr>
      </p:pic>
      <p:pic>
        <p:nvPicPr>
          <p:cNvPr id="21" name="Picture 6" descr="couronne_noel"/>
          <p:cNvPicPr>
            <a:picLocks noChangeAspect="1" noChangeArrowheads="1" noCrop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 flipH="1">
            <a:off x="-252536" y="5085184"/>
            <a:ext cx="771950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16" descr="NEIGE LIDESE NEIG"/>
          <p:cNvPicPr>
            <a:picLocks noChangeAspect="1" noChangeArrowheads="1" noCrop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6792912" y="0"/>
            <a:ext cx="2351088" cy="290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16" descr="NEIGE LIDESE NEIG"/>
          <p:cNvPicPr>
            <a:picLocks noChangeAspect="1" noChangeArrowheads="1" noCrop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4644008" y="0"/>
            <a:ext cx="2351088" cy="290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16" descr="NEIGE LIDESE NEIG"/>
          <p:cNvPicPr>
            <a:picLocks noChangeAspect="1" noChangeArrowheads="1" noCrop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2627784" y="0"/>
            <a:ext cx="2351088" cy="290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16" descr="NEIGE LIDESE NEIG"/>
          <p:cNvPicPr>
            <a:picLocks noChangeAspect="1" noChangeArrowheads="1" noCrop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755576" y="0"/>
            <a:ext cx="2351088" cy="290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16" descr="NEIGE LIDESE NEIG"/>
          <p:cNvPicPr>
            <a:picLocks noChangeAspect="1" noChangeArrowheads="1" noCrop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0" y="0"/>
            <a:ext cx="2351088" cy="290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16" descr="NEIGE LIDESE NEIG"/>
          <p:cNvPicPr>
            <a:picLocks noChangeAspect="1" noChangeArrowheads="1" noCrop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0" y="3957637"/>
            <a:ext cx="2351088" cy="290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Picture 16" descr="NEIGE LIDESE NEIG"/>
          <p:cNvPicPr>
            <a:picLocks noChangeAspect="1" noChangeArrowheads="1" noCrop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1547664" y="3957637"/>
            <a:ext cx="2351088" cy="290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Picture 16" descr="NEIGE LIDESE NEIG"/>
          <p:cNvPicPr>
            <a:picLocks noChangeAspect="1" noChangeArrowheads="1" noCrop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2987824" y="3957637"/>
            <a:ext cx="2351088" cy="290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Picture 16" descr="NEIGE LIDESE NEIG"/>
          <p:cNvPicPr>
            <a:picLocks noChangeAspect="1" noChangeArrowheads="1" noCrop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4644008" y="3957637"/>
            <a:ext cx="2351088" cy="290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" name="Picture 16" descr="NEIGE LIDESE NEIG"/>
          <p:cNvPicPr>
            <a:picLocks noChangeAspect="1" noChangeArrowheads="1" noCrop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6792912" y="3957637"/>
            <a:ext cx="2351088" cy="290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" name="Picture 16" descr="NEIGE LIDESE NEIG"/>
          <p:cNvPicPr>
            <a:picLocks noChangeAspect="1" noChangeArrowheads="1" noCrop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0" y="2204864"/>
            <a:ext cx="2351088" cy="290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" name="Picture 16" descr="NEIGE LIDESE NEIG"/>
          <p:cNvPicPr>
            <a:picLocks noChangeAspect="1" noChangeArrowheads="1" noCrop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1907704" y="2708920"/>
            <a:ext cx="2351088" cy="290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" name="Picture 16" descr="NEIGE LIDESE NEIG"/>
          <p:cNvPicPr>
            <a:picLocks noChangeAspect="1" noChangeArrowheads="1" noCrop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3059832" y="2348880"/>
            <a:ext cx="2351088" cy="290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" name="Picture 16" descr="NEIGE LIDESE NEIG"/>
          <p:cNvPicPr>
            <a:picLocks noChangeAspect="1" noChangeArrowheads="1" noCrop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5004048" y="2492896"/>
            <a:ext cx="2351088" cy="290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" name="Picture 16" descr="NEIGE LIDESE NEIG"/>
          <p:cNvPicPr>
            <a:picLocks noChangeAspect="1" noChangeArrowheads="1" noCrop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6792912" y="2708920"/>
            <a:ext cx="2351088" cy="290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95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6042 0.00162 L 1.26875 -0.12407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5" y="-6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2917 0.34792 C -0.52622 0.34097 -0.51858 0.32986 -0.51337 0.32593 C -0.51024 0.32338 -0.50608 0.32408 -0.50295 0.32107 C -0.50122 0.31945 -0.49948 0.31806 -0.49757 0.31644 C -0.48924 0.29931 -0.47587 0.29398 -0.46233 0.28773 C -0.45295 0.28334 -0.45799 0.28334 -0.45 0.27824 C -0.43941 0.27107 -0.42778 0.26158 -0.41615 0.25672 C -0.4158 0.2544 -0.41597 0.25139 -0.41458 0.24954 C -0.41319 0.24769 -0.41094 0.24815 -0.40937 0.24722 C -0.39774 0.23935 -0.41042 0.24584 -0.39878 0.23519 C -0.38264 0.22107 -0.40469 0.24699 -0.38802 0.22801 C -0.38108 0.2206 -0.37448 0.21088 -0.36684 0.20417 C -0.36528 0.20301 -0.36319 0.20324 -0.36163 0.20185 C -0.35503 0.19699 -0.34497 0.18889 -0.33872 0.18287 C -0.32118 0.16597 -0.3434 0.18449 -0.32969 0.16829 C -0.32674 0.16459 -0.32274 0.16204 -0.31892 0.15903 C -0.30851 0.14931 -0.29653 0.14352 -0.28542 0.13496 C -0.28316 0.1331 -0.2809 0.13148 -0.27847 0.13009 C -0.275 0.12824 -0.26788 0.12547 -0.26788 0.1257 C -0.26007 0.10996 -0.24288 0.10625 -0.23073 0.09931 C -0.22448 0.0956 -0.21736 0.09375 -0.21128 0.08959 C -0.2092 0.0882 -0.20799 0.08588 -0.2059 0.08472 C -0.18212 0.07315 -0.15278 0.07269 -0.12812 0.07037 C -0.11771 0.0669 -0.10729 0.06204 -0.09826 0.05394 C -0.09253 0.04213 -0.08333 0.03449 -0.07344 0.03009 C -0.06788 0.02246 -0.06389 0.02037 -0.05747 0.01574 C -0.04896 0.00926 -0.04132 0.0007 -0.03281 -0.00578 C -0.02674 -0.01065 -0.02361 -0.01713 -0.01684 -0.02014 C -0.01076 -0.02824 -0.00764 -0.03148 0.00087 -0.03403 C 0.01076 -0.03356 0.02083 -0.03379 0.0309 -0.03194 C 0.03455 -0.03148 0.04149 -0.02731 0.04149 -0.02708 C 0.0526 -0.02963 0.04844 -0.02963 0.05417 -0.02963">
                                      <p:cBhvr>
                                        <p:cTn id="8" dur="8000" fill="hold"/>
                                        <p:tgtEl>
                                          <p:spTgt spid="19"/>
                                        </p:tgtEl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xmas beautiful wallpapers.jpg"/>
          <p:cNvPicPr>
            <a:picLocks noChangeAspect="1"/>
          </p:cNvPicPr>
          <p:nvPr/>
        </p:nvPicPr>
        <p:blipFill>
          <a:blip r:embed="rId2" cstate="print"/>
          <a:srcRect r="6951" b="6951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Picture 10" descr="noel natal 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47664" y="0"/>
            <a:ext cx="1209675" cy="161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v3_slide0008_image015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8080029">
            <a:off x="1934387" y="1202606"/>
            <a:ext cx="2396187" cy="133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5" descr="v3_slide0008_image015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3455668">
            <a:off x="3177207" y="1282089"/>
            <a:ext cx="2496249" cy="944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9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378986" y="2708920"/>
            <a:ext cx="679061" cy="119595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9" name="Picture 6" descr="Obraz6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187624" y="3068960"/>
            <a:ext cx="2785252" cy="3789040"/>
          </a:xfrm>
          <a:prstGeom prst="rect">
            <a:avLst/>
          </a:prstGeom>
          <a:noFill/>
        </p:spPr>
      </p:pic>
      <p:pic>
        <p:nvPicPr>
          <p:cNvPr id="10" name="Picture 6" descr="Obraz6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779912" y="4437112"/>
            <a:ext cx="1779549" cy="2420888"/>
          </a:xfrm>
          <a:prstGeom prst="rect">
            <a:avLst/>
          </a:prstGeom>
          <a:noFill/>
        </p:spPr>
      </p:pic>
      <p:pic>
        <p:nvPicPr>
          <p:cNvPr id="11" name="Picture 6" descr="Obraz6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796136" y="1700808"/>
            <a:ext cx="1779549" cy="2420888"/>
          </a:xfrm>
          <a:prstGeom prst="rect">
            <a:avLst/>
          </a:prstGeom>
          <a:noFill/>
        </p:spPr>
      </p:pic>
      <p:pic>
        <p:nvPicPr>
          <p:cNvPr id="14" name="Picture 7" descr="occasionsapin_noel_bleu_jasmine"/>
          <p:cNvPicPr>
            <a:picLocks noChangeAspect="1" noChangeArrowheads="1" noCrop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164288" y="1124744"/>
            <a:ext cx="1979712" cy="36000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Obraz 5" descr="barnoel5.gif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901344">
            <a:off x="3355001" y="3714255"/>
            <a:ext cx="5712228" cy="13455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6" descr="Obraz6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364451" y="4437112"/>
            <a:ext cx="1779549" cy="2420888"/>
          </a:xfrm>
          <a:prstGeom prst="rect">
            <a:avLst/>
          </a:prstGeom>
          <a:noFill/>
        </p:spPr>
      </p:pic>
      <p:pic>
        <p:nvPicPr>
          <p:cNvPr id="17" name="Picture 20" descr="Gif-Christmas Tree3"/>
          <p:cNvPicPr>
            <a:picLocks noChangeAspect="1" noChangeArrowheads="1" noCrop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355976" y="1844824"/>
            <a:ext cx="2286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5" descr="etoile filante"/>
          <p:cNvPicPr>
            <a:picLocks noChangeAspect="1" noChangeArrowheads="1" noCrop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012160" y="0"/>
            <a:ext cx="2284413" cy="696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13" descr="tzrt654zg"/>
          <p:cNvPicPr>
            <a:picLocks noChangeAspect="1" noChangeArrowheads="1" noCrop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275856" y="1628800"/>
            <a:ext cx="824145" cy="8015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1068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6042 0.00162 L 1.26875 -0.12407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5" y="-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ioga-Pass-Yosemite-National-Par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92104" y="3501008"/>
            <a:ext cx="867727" cy="87508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6" name="Picture 7" descr="xmassanta2[1]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174456">
            <a:off x="369353" y="5370790"/>
            <a:ext cx="6056312" cy="1117600"/>
          </a:xfrm>
          <a:prstGeom prst="rect">
            <a:avLst/>
          </a:prstGeom>
          <a:noFill/>
        </p:spPr>
      </p:pic>
      <p:pic>
        <p:nvPicPr>
          <p:cNvPr id="7" name="Picture 65" descr="D:\zdjęcia\obrazki do -PPS\ZWIERZĘTA\Renifery_2_13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flipH="1">
            <a:off x="8027809" y="4365104"/>
            <a:ext cx="936679" cy="9292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8" descr="Tanne190106beu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380312" y="5116513"/>
            <a:ext cx="1493837" cy="1741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 descr="Tanne190106beu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48992" y="5229200"/>
            <a:ext cx="1184997" cy="13814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8" descr="Tanne190106beu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355976" y="5517232"/>
            <a:ext cx="999693" cy="11654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 descr="Tanne190106beu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300193" y="4043382"/>
            <a:ext cx="1152128" cy="13431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8" descr="Tanne190106beu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72001" y="4139265"/>
            <a:ext cx="1008112" cy="1175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8" descr="Tanne190106beu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419872" y="4221088"/>
            <a:ext cx="1080120" cy="1259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8" descr="Tanne190106beu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15617" y="4331414"/>
            <a:ext cx="1152128" cy="13431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8" descr="Tanne190106beu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15616" y="3501008"/>
            <a:ext cx="845765" cy="9859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8" descr="Tanne190106beu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10474903" flipV="1">
            <a:off x="3347864" y="3212976"/>
            <a:ext cx="639324" cy="74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5" descr="etoile filante"/>
          <p:cNvPicPr>
            <a:picLocks noChangeAspect="1" noChangeArrowheads="1" noCrop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785794"/>
            <a:ext cx="2284413" cy="696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806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6042 0.00162 L 1.26875 -0.12407 " pathEditMode="relative" rAng="0" ptsTypes="AA">
                                      <p:cBhvr>
                                        <p:cTn id="10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5" y="-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2 Imagen" descr="01087_0122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334500" cy="700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5" descr="etoile filante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785794"/>
            <a:ext cx="2284413" cy="696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C:\Documents and Settings\Enrique\Escritorio\Navidad\Gift animados\1regalo_07-thumb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57563" y="5214938"/>
            <a:ext cx="285750" cy="25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5" descr="C:\Documents and Settings\Enrique\Escritorio\Navidad\Gift animados\1regalo_07-thumb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4875" y="5072063"/>
            <a:ext cx="357188" cy="315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5" descr="C:\Documents and Settings\Enrique\Escritorio\Navidad\Gift animados\1regalo_07-thumb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20701713">
            <a:off x="6051550" y="5230813"/>
            <a:ext cx="239713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5" descr="C:\Documents and Settings\Enrique\Escritorio\Navidad\Gift animados\1regalo_07-thumb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664214">
            <a:off x="6242050" y="5103813"/>
            <a:ext cx="357188" cy="315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5" descr="C:\Documents and Settings\Enrique\Escritorio\Navidad\Gift animados\1regalo_07-thumb.gif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500938" y="4857750"/>
            <a:ext cx="571500" cy="50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4" descr="natal noel"/>
          <p:cNvPicPr>
            <a:picLocks noChangeAspect="1" noChangeArrowheads="1" noCrop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20623722">
            <a:off x="3779912" y="3140968"/>
            <a:ext cx="436245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7" descr="klkjlkjl"/>
          <p:cNvPicPr>
            <a:picLocks noChangeAspect="1" noChangeArrowheads="1" noCrop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20334232">
            <a:off x="461222" y="4037569"/>
            <a:ext cx="2329961" cy="7988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6" descr="Obraz68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0" y="4437112"/>
            <a:ext cx="1779549" cy="2420888"/>
          </a:xfrm>
          <a:prstGeom prst="rect">
            <a:avLst/>
          </a:prstGeom>
          <a:noFill/>
        </p:spPr>
      </p:pic>
      <p:pic>
        <p:nvPicPr>
          <p:cNvPr id="15" name="Picture 6" descr="Obraz68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987824" y="3212976"/>
            <a:ext cx="771437" cy="1049458"/>
          </a:xfrm>
          <a:prstGeom prst="rect">
            <a:avLst/>
          </a:prstGeom>
          <a:noFill/>
        </p:spPr>
      </p:pic>
      <p:pic>
        <p:nvPicPr>
          <p:cNvPr id="16" name="Picture 6" descr="Obraz68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123728" y="3933056"/>
            <a:ext cx="843445" cy="1147418"/>
          </a:xfrm>
          <a:prstGeom prst="rect">
            <a:avLst/>
          </a:prstGeom>
          <a:noFill/>
        </p:spPr>
      </p:pic>
      <p:pic>
        <p:nvPicPr>
          <p:cNvPr id="17" name="Picture 6" descr="Obraz68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" y="3793788"/>
            <a:ext cx="611560" cy="831963"/>
          </a:xfrm>
          <a:prstGeom prst="rect">
            <a:avLst/>
          </a:prstGeom>
          <a:noFill/>
        </p:spPr>
      </p:pic>
      <p:pic>
        <p:nvPicPr>
          <p:cNvPr id="18" name="Picture 6" descr="Obraz68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123728" y="5085184"/>
            <a:ext cx="932641" cy="1268760"/>
          </a:xfrm>
          <a:prstGeom prst="rect">
            <a:avLst/>
          </a:prstGeom>
          <a:noFill/>
        </p:spPr>
      </p:pic>
      <p:pic>
        <p:nvPicPr>
          <p:cNvPr id="19" name="Picture 6" descr="Obraz68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203848" y="5445224"/>
            <a:ext cx="1038505" cy="1412776"/>
          </a:xfrm>
          <a:prstGeom prst="rect">
            <a:avLst/>
          </a:prstGeom>
          <a:noFill/>
        </p:spPr>
      </p:pic>
      <p:pic>
        <p:nvPicPr>
          <p:cNvPr id="20" name="Picture 6" descr="Obraz68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644009" y="4869160"/>
            <a:ext cx="1144368" cy="1556792"/>
          </a:xfrm>
          <a:prstGeom prst="rect">
            <a:avLst/>
          </a:prstGeom>
          <a:noFill/>
        </p:spPr>
      </p:pic>
      <p:pic>
        <p:nvPicPr>
          <p:cNvPr id="21" name="Picture 6" descr="Obraz68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948265" y="4996774"/>
            <a:ext cx="1368152" cy="1861226"/>
          </a:xfrm>
          <a:prstGeom prst="rect">
            <a:avLst/>
          </a:prstGeom>
          <a:noFill/>
        </p:spPr>
      </p:pic>
      <p:pic>
        <p:nvPicPr>
          <p:cNvPr id="22" name="Picture 6" descr="Obraz68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084168" y="3429000"/>
            <a:ext cx="1152128" cy="1567348"/>
          </a:xfrm>
          <a:prstGeom prst="rect">
            <a:avLst/>
          </a:prstGeom>
          <a:noFill/>
        </p:spPr>
      </p:pic>
      <p:pic>
        <p:nvPicPr>
          <p:cNvPr id="23" name="Picture 12" descr="E:\DOCUMENTATIE PENTRU A CREEA PPS\DOCUMENTAR PENTRU PPT\ANIMATIE DIVERSA, (PENTRU PPT)\ANIMALE SALBATICE\2046827esj33zuopm.gif"/>
          <p:cNvPicPr>
            <a:picLocks noChangeAspect="1" noChangeArrowheads="1" noCrop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4860032" y="4725144"/>
            <a:ext cx="582236" cy="369962"/>
          </a:xfrm>
          <a:prstGeom prst="rect">
            <a:avLst/>
          </a:prstGeom>
          <a:noFill/>
        </p:spPr>
      </p:pic>
      <p:pic>
        <p:nvPicPr>
          <p:cNvPr id="24" name="Picture 12" descr="E:\DOCUMENTATIE PENTRU A CREEA PPS\DOCUMENTAR PENTRU PPT\ANIMATIE DIVERSA, (PENTRU PPT)\ANIMALE SALBATICE\2046827esj33zuopm.gif"/>
          <p:cNvPicPr>
            <a:picLocks noChangeAspect="1" noChangeArrowheads="1" noCrop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6084168" y="5877272"/>
            <a:ext cx="1008112" cy="640571"/>
          </a:xfrm>
          <a:prstGeom prst="rect">
            <a:avLst/>
          </a:prstGeom>
          <a:noFill/>
        </p:spPr>
      </p:pic>
      <p:pic>
        <p:nvPicPr>
          <p:cNvPr id="25" name="Picture 6" descr="Obraz68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164288" y="2708920"/>
            <a:ext cx="785903" cy="1069138"/>
          </a:xfrm>
          <a:prstGeom prst="rect">
            <a:avLst/>
          </a:prstGeom>
          <a:noFill/>
        </p:spPr>
      </p:pic>
      <p:pic>
        <p:nvPicPr>
          <p:cNvPr id="26" name="Picture 6" descr="Obraz68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775848" y="2780928"/>
            <a:ext cx="1368152" cy="1861226"/>
          </a:xfrm>
          <a:prstGeom prst="rect">
            <a:avLst/>
          </a:prstGeom>
          <a:noFill/>
        </p:spPr>
      </p:pic>
      <p:pic>
        <p:nvPicPr>
          <p:cNvPr id="27" name="Picture 6" descr="Obraz68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995936" y="3068960"/>
            <a:ext cx="864096" cy="1175511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957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6042 0.00162 L 1.26875 -0.12407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5" y="-6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1 Imagen" descr="Nevada.bY AkerrA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772343f26mvps5xx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12160" y="4797152"/>
            <a:ext cx="1944171" cy="63225"/>
          </a:xfrm>
          <a:prstGeom prst="rect">
            <a:avLst/>
          </a:prstGeom>
        </p:spPr>
      </p:pic>
      <p:pic>
        <p:nvPicPr>
          <p:cNvPr id="6" name="Picture 5" descr="772343f26mvps5xx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flipV="1">
            <a:off x="4571969" y="4869160"/>
            <a:ext cx="1405864" cy="72005"/>
          </a:xfrm>
          <a:prstGeom prst="rect">
            <a:avLst/>
          </a:prstGeom>
        </p:spPr>
      </p:pic>
      <p:pic>
        <p:nvPicPr>
          <p:cNvPr id="7" name="Picture 13" descr="humo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96136" y="3284984"/>
            <a:ext cx="144016" cy="7200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654925zjz3otzlof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572000" y="0"/>
            <a:ext cx="4572000" cy="558609"/>
          </a:xfrm>
          <a:prstGeom prst="rect">
            <a:avLst/>
          </a:prstGeom>
        </p:spPr>
      </p:pic>
      <p:pic>
        <p:nvPicPr>
          <p:cNvPr id="9" name="Picture 8" descr="654925zjz3otzlof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10800000">
            <a:off x="0" y="0"/>
            <a:ext cx="4499992" cy="549811"/>
          </a:xfrm>
          <a:prstGeom prst="rect">
            <a:avLst/>
          </a:prstGeom>
        </p:spPr>
      </p:pic>
      <p:pic>
        <p:nvPicPr>
          <p:cNvPr id="10" name="Picture 24" descr="Gif-GarlandBranch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547664" y="0"/>
            <a:ext cx="6103938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6" descr="Obraz68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028384" y="5340322"/>
            <a:ext cx="1115616" cy="1517677"/>
          </a:xfrm>
          <a:prstGeom prst="rect">
            <a:avLst/>
          </a:prstGeom>
          <a:noFill/>
        </p:spPr>
      </p:pic>
      <p:pic>
        <p:nvPicPr>
          <p:cNvPr id="12" name="Picture 6" descr="Obraz68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450393" y="5229200"/>
            <a:ext cx="1197300" cy="1628800"/>
          </a:xfrm>
          <a:prstGeom prst="rect">
            <a:avLst/>
          </a:prstGeom>
          <a:noFill/>
        </p:spPr>
      </p:pic>
      <p:pic>
        <p:nvPicPr>
          <p:cNvPr id="13" name="Picture 6" descr="Obraz68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691680" y="4725144"/>
            <a:ext cx="771437" cy="1049458"/>
          </a:xfrm>
          <a:prstGeom prst="rect">
            <a:avLst/>
          </a:prstGeom>
          <a:noFill/>
        </p:spPr>
      </p:pic>
      <p:pic>
        <p:nvPicPr>
          <p:cNvPr id="14" name="Picture 6" descr="Obraz68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99593" y="5126530"/>
            <a:ext cx="1008112" cy="1371430"/>
          </a:xfrm>
          <a:prstGeom prst="rect">
            <a:avLst/>
          </a:prstGeom>
          <a:noFill/>
        </p:spPr>
      </p:pic>
      <p:pic>
        <p:nvPicPr>
          <p:cNvPr id="15" name="Picture 6" descr="Obraz68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195736" y="4869160"/>
            <a:ext cx="1008112" cy="1371430"/>
          </a:xfrm>
          <a:prstGeom prst="rect">
            <a:avLst/>
          </a:prstGeom>
          <a:noFill/>
        </p:spPr>
      </p:pic>
      <p:pic>
        <p:nvPicPr>
          <p:cNvPr id="16" name="Picture 6" descr="Obraz68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51520" y="5517232"/>
            <a:ext cx="611559" cy="831961"/>
          </a:xfrm>
          <a:prstGeom prst="rect">
            <a:avLst/>
          </a:prstGeom>
          <a:noFill/>
        </p:spPr>
      </p:pic>
      <p:pic>
        <p:nvPicPr>
          <p:cNvPr id="17" name="Picture 6" descr="Obraz68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684048" y="5373216"/>
            <a:ext cx="1091437" cy="1484784"/>
          </a:xfrm>
          <a:prstGeom prst="rect">
            <a:avLst/>
          </a:prstGeom>
          <a:noFill/>
        </p:spPr>
      </p:pic>
      <p:pic>
        <p:nvPicPr>
          <p:cNvPr id="18" name="Picture 12" descr="arbol6"/>
          <p:cNvPicPr>
            <a:picLocks noChangeAspect="1" noChangeArrowheads="1" noCrop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491880" y="4770826"/>
            <a:ext cx="576064" cy="826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12" descr="arbol6"/>
          <p:cNvPicPr>
            <a:picLocks noChangeAspect="1" noChangeArrowheads="1" noCrop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596336" y="5157192"/>
            <a:ext cx="557705" cy="799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19" descr="C:\Documents and Settings\TERESA\Escritorio\juguetes_01.gif"/>
          <p:cNvPicPr>
            <a:picLocks noChangeAspect="1" noChangeArrowheads="1" noCrop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 flipH="1">
            <a:off x="3995936" y="4869160"/>
            <a:ext cx="648072" cy="545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876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2 Imagen" descr="casa molino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129376s2lp0fxlxl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0951919">
            <a:off x="6160036" y="4746513"/>
            <a:ext cx="2560253" cy="283237"/>
          </a:xfrm>
          <a:prstGeom prst="rect">
            <a:avLst/>
          </a:prstGeom>
        </p:spPr>
      </p:pic>
      <p:pic>
        <p:nvPicPr>
          <p:cNvPr id="6" name="Picture 5" descr="129376s2lp0fxlxl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1156237">
            <a:off x="3720387" y="5019757"/>
            <a:ext cx="2362200" cy="346623"/>
          </a:xfrm>
          <a:prstGeom prst="rect">
            <a:avLst/>
          </a:prstGeom>
        </p:spPr>
      </p:pic>
      <p:pic>
        <p:nvPicPr>
          <p:cNvPr id="7" name="Picture 6" descr="129376s2lp0fxlxl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07704" y="5085184"/>
            <a:ext cx="1872208" cy="360040"/>
          </a:xfrm>
          <a:prstGeom prst="rect">
            <a:avLst/>
          </a:prstGeom>
        </p:spPr>
      </p:pic>
      <p:pic>
        <p:nvPicPr>
          <p:cNvPr id="8" name="Picture 7" descr="772343f26mvps5xx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21401702">
            <a:off x="3780370" y="1969398"/>
            <a:ext cx="4325748" cy="140675"/>
          </a:xfrm>
          <a:prstGeom prst="rect">
            <a:avLst/>
          </a:prstGeom>
        </p:spPr>
      </p:pic>
      <p:pic>
        <p:nvPicPr>
          <p:cNvPr id="9" name="Picture 20" descr="v3_slide0009_image017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0440994">
            <a:off x="7812360" y="2348880"/>
            <a:ext cx="1081240" cy="1550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17" descr="lampki1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10800000">
            <a:off x="7452319" y="3128386"/>
            <a:ext cx="1691675" cy="228605"/>
          </a:xfrm>
          <a:prstGeom prst="rect">
            <a:avLst/>
          </a:prstGeom>
          <a:noFill/>
        </p:spPr>
      </p:pic>
      <p:pic>
        <p:nvPicPr>
          <p:cNvPr id="11" name="Picture 15" descr="sxtxc7e64ruzhhdj5hlym8h95d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516216" y="2564904"/>
            <a:ext cx="1080199" cy="2107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6" descr="Obraz68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779912" y="3933056"/>
            <a:ext cx="879710" cy="1196752"/>
          </a:xfrm>
          <a:prstGeom prst="rect">
            <a:avLst/>
          </a:prstGeom>
          <a:noFill/>
        </p:spPr>
      </p:pic>
      <p:pic>
        <p:nvPicPr>
          <p:cNvPr id="13" name="Picture 12" descr="arbol6"/>
          <p:cNvPicPr>
            <a:picLocks noChangeAspect="1" noChangeArrowheads="1" noCrop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868144" y="4005064"/>
            <a:ext cx="648072" cy="929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2" descr="arbol6"/>
          <p:cNvPicPr>
            <a:picLocks noChangeAspect="1" noChangeArrowheads="1" noCrop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524328" y="3452944"/>
            <a:ext cx="792088" cy="1135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7" descr="Obraz14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131840" y="0"/>
            <a:ext cx="3421062" cy="687388"/>
          </a:xfrm>
          <a:prstGeom prst="rect">
            <a:avLst/>
          </a:prstGeom>
          <a:noFill/>
        </p:spPr>
      </p:pic>
      <p:pic>
        <p:nvPicPr>
          <p:cNvPr id="16" name="Picture 6" descr="Obraz14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0" y="0"/>
            <a:ext cx="3276600" cy="687388"/>
          </a:xfrm>
          <a:prstGeom prst="rect">
            <a:avLst/>
          </a:prstGeom>
          <a:noFill/>
        </p:spPr>
      </p:pic>
      <p:pic>
        <p:nvPicPr>
          <p:cNvPr id="17" name="Picture 8" descr="Obraz14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262688" y="0"/>
            <a:ext cx="2881312" cy="687388"/>
          </a:xfrm>
          <a:prstGeom prst="rect">
            <a:avLst/>
          </a:prstGeom>
          <a:noFill/>
        </p:spPr>
      </p:pic>
      <p:pic>
        <p:nvPicPr>
          <p:cNvPr id="18" name="Picture 16" descr="sw_10u"/>
          <p:cNvPicPr>
            <a:picLocks noChangeAspect="1" noChangeArrowheads="1" noCrop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484438" y="188913"/>
            <a:ext cx="1428750" cy="1428750"/>
          </a:xfrm>
          <a:prstGeom prst="rect">
            <a:avLst/>
          </a:prstGeom>
          <a:noFill/>
        </p:spPr>
      </p:pic>
      <p:pic>
        <p:nvPicPr>
          <p:cNvPr id="19" name="Picture 15" descr="sw_10u"/>
          <p:cNvPicPr>
            <a:picLocks noChangeAspect="1" noChangeArrowheads="1" noCrop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651500" y="188913"/>
            <a:ext cx="1428750" cy="1428750"/>
          </a:xfrm>
          <a:prstGeom prst="rect">
            <a:avLst/>
          </a:prstGeom>
          <a:noFill/>
        </p:spPr>
      </p:pic>
      <p:pic>
        <p:nvPicPr>
          <p:cNvPr id="21" name="Picture 17" descr="Obraz12"/>
          <p:cNvPicPr>
            <a:picLocks noChangeAspect="1" noChangeArrowheads="1" noCrop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7885113" y="0"/>
            <a:ext cx="1568450" cy="2133600"/>
          </a:xfrm>
          <a:prstGeom prst="rect">
            <a:avLst/>
          </a:prstGeom>
          <a:noFill/>
        </p:spPr>
      </p:pic>
      <p:pic>
        <p:nvPicPr>
          <p:cNvPr id="22" name="Picture 18" descr="Obraz12"/>
          <p:cNvPicPr>
            <a:picLocks noChangeAspect="1" noChangeArrowheads="1" noCrop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-323850" y="0"/>
            <a:ext cx="1568450" cy="2133600"/>
          </a:xfrm>
          <a:prstGeom prst="rect">
            <a:avLst/>
          </a:prstGeom>
          <a:noFill/>
        </p:spPr>
      </p:pic>
      <p:pic>
        <p:nvPicPr>
          <p:cNvPr id="24" name="Picture 13" descr="Obraz2"/>
          <p:cNvPicPr>
            <a:picLocks noChangeAspect="1" noChangeArrowheads="1" noCrop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2411760" y="3140968"/>
            <a:ext cx="877479" cy="1136600"/>
          </a:xfrm>
          <a:prstGeom prst="rect">
            <a:avLst/>
          </a:prstGeom>
          <a:noFill/>
        </p:spPr>
      </p:pic>
      <p:pic>
        <p:nvPicPr>
          <p:cNvPr id="25" name="Picture 14" descr="Obraz4"/>
          <p:cNvPicPr>
            <a:picLocks noChangeAspect="1" noChangeArrowheads="1" noCrop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2483768" y="3400382"/>
            <a:ext cx="648072" cy="1801037"/>
          </a:xfrm>
          <a:prstGeom prst="rect">
            <a:avLst/>
          </a:prstGeom>
          <a:noFill/>
        </p:spPr>
      </p:pic>
      <p:pic>
        <p:nvPicPr>
          <p:cNvPr id="26" name="Picture 5" descr="DALMATIEN"/>
          <p:cNvPicPr>
            <a:picLocks noChangeAspect="1" noChangeArrowheads="1" noCrop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7866252" y="5805264"/>
            <a:ext cx="1277748" cy="58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6" descr="Obraz68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39552" y="5661248"/>
            <a:ext cx="879710" cy="1196752"/>
          </a:xfrm>
          <a:prstGeom prst="rect">
            <a:avLst/>
          </a:prstGeom>
          <a:noFill/>
        </p:spPr>
      </p:pic>
      <p:pic>
        <p:nvPicPr>
          <p:cNvPr id="28" name="Picture 6" descr="Obraz68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835696" y="5373216"/>
            <a:ext cx="879710" cy="1196752"/>
          </a:xfrm>
          <a:prstGeom prst="rect">
            <a:avLst/>
          </a:prstGeom>
          <a:noFill/>
        </p:spPr>
      </p:pic>
      <p:pic>
        <p:nvPicPr>
          <p:cNvPr id="29" name="Picture 6" descr="Obraz68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563888" y="5373216"/>
            <a:ext cx="879710" cy="1196752"/>
          </a:xfrm>
          <a:prstGeom prst="rect">
            <a:avLst/>
          </a:prstGeom>
          <a:noFill/>
        </p:spPr>
      </p:pic>
      <p:pic>
        <p:nvPicPr>
          <p:cNvPr id="30" name="Picture 6" descr="Obraz68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436096" y="5301208"/>
            <a:ext cx="879710" cy="1196752"/>
          </a:xfrm>
          <a:prstGeom prst="rect">
            <a:avLst/>
          </a:prstGeom>
          <a:noFill/>
        </p:spPr>
      </p:pic>
      <p:pic>
        <p:nvPicPr>
          <p:cNvPr id="31" name="Picture 6" descr="Obraz68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596336" y="5373216"/>
            <a:ext cx="879710" cy="1196752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856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577 0.01458 C -0.04185 0.01134 -0.0474 0.0074 -0.05381 0.00532 C -0.06163 -0.00162 -0.06545 -0.0007 -0.07604 -0.00209 C -0.08263 -0.00417 -0.09097 -0.00556 -0.09687 -0.00949 C -0.09843 -0.01042 -0.09948 -0.01273 -0.10105 -0.0132 C -0.10747 -0.01482 -0.11407 -0.01436 -0.12049 -0.01505 C -0.14011 -0.02385 -0.16494 -0.02662 -0.18299 -0.0132 C -0.18941 -0.00857 -0.19671 0.00208 -0.20382 0.00532 C -0.20834 0.0074 -0.21632 0.01458 -0.21632 0.01458 C -0.2198 0.02176 -0.2231 0.02361 -0.22882 0.02754 C -0.22935 0.02939 -0.22935 0.03148 -0.23021 0.0331 C -0.23264 0.03703 -0.24011 0.03935 -0.24271 0.04051 C -0.24879 0.04328 -0.25469 0.04583 -0.26077 0.04791 C -0.26841 0.05555 -0.27553 0.05509 -0.28438 0.05902 C -0.29688 0.05694 -0.29914 0.05717 -0.29132 0.05717 L -0.67605 0.01273 L -0.72605 0.04606 " pathEditMode="relative" ptsTypes="ffffffffffffffAAA">
                                      <p:cBhvr>
                                        <p:cTn id="6" dur="5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63 Imagen" descr="vetton_ru_294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0" descr="v3_slide0009_image017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0769645" flipV="1">
            <a:off x="2628068" y="4347431"/>
            <a:ext cx="1872252" cy="11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7672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63 Imagen" descr="vetton_ru_325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0" descr="v3_slide0009_image017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8074855">
            <a:off x="6943356" y="2200778"/>
            <a:ext cx="901303" cy="96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0" descr="v3_slide0009_image017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3627408">
            <a:off x="7279209" y="2298312"/>
            <a:ext cx="1101712" cy="1015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9" descr="couron7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52320" y="2132856"/>
            <a:ext cx="321423" cy="360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5" descr="bells14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1931988" cy="1944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5" descr="bells14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flipH="1">
            <a:off x="7210926" y="0"/>
            <a:ext cx="1933074" cy="1944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7" descr="occasionsapin_noel_bleu_jasmine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72000" y="2132856"/>
            <a:ext cx="1185557" cy="25472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7390"/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6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516</TotalTime>
  <Words>19</Words>
  <Application>Microsoft Office PowerPoint</Application>
  <PresentationFormat>On-screen Show (4:3)</PresentationFormat>
  <Paragraphs>8</Paragraphs>
  <Slides>18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</vt:vector>
  </TitlesOfParts>
  <Company>acasa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Sarbatori fericite</dc:title>
  <dc:creator>pany</dc:creator>
  <cp:lastModifiedBy>AlexB</cp:lastModifiedBy>
  <cp:revision>60</cp:revision>
  <dcterms:created xsi:type="dcterms:W3CDTF">2011-11-28T11:44:50Z</dcterms:created>
  <dcterms:modified xsi:type="dcterms:W3CDTF">2011-12-18T13:07:47Z</dcterms:modified>
</cp:coreProperties>
</file>