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6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9D3E-C86B-4A4E-9E24-42729AC6953F}" type="datetimeFigureOut">
              <a:rPr lang="ro-RO" smtClean="0"/>
              <a:pPr/>
              <a:t>30.09.2018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AA76-75F9-40BA-9A7B-A93CE4FF2A17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84535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9D3E-C86B-4A4E-9E24-42729AC6953F}" type="datetimeFigureOut">
              <a:rPr lang="ro-RO" smtClean="0"/>
              <a:pPr/>
              <a:t>30.09.2018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AA76-75F9-40BA-9A7B-A93CE4FF2A17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276517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9D3E-C86B-4A4E-9E24-42729AC6953F}" type="datetimeFigureOut">
              <a:rPr lang="ro-RO" smtClean="0"/>
              <a:pPr/>
              <a:t>30.09.2018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AA76-75F9-40BA-9A7B-A93CE4FF2A17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57127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9D3E-C86B-4A4E-9E24-42729AC6953F}" type="datetimeFigureOut">
              <a:rPr lang="ro-RO" smtClean="0"/>
              <a:pPr/>
              <a:t>30.09.2018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AA76-75F9-40BA-9A7B-A93CE4FF2A17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30957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9D3E-C86B-4A4E-9E24-42729AC6953F}" type="datetimeFigureOut">
              <a:rPr lang="ro-RO" smtClean="0"/>
              <a:pPr/>
              <a:t>30.09.2018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AA76-75F9-40BA-9A7B-A93CE4FF2A17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181663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9D3E-C86B-4A4E-9E24-42729AC6953F}" type="datetimeFigureOut">
              <a:rPr lang="ro-RO" smtClean="0"/>
              <a:pPr/>
              <a:t>30.09.2018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AA76-75F9-40BA-9A7B-A93CE4FF2A17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70326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9D3E-C86B-4A4E-9E24-42729AC6953F}" type="datetimeFigureOut">
              <a:rPr lang="ro-RO" smtClean="0"/>
              <a:pPr/>
              <a:t>30.09.2018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AA76-75F9-40BA-9A7B-A93CE4FF2A17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24762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9D3E-C86B-4A4E-9E24-42729AC6953F}" type="datetimeFigureOut">
              <a:rPr lang="ro-RO" smtClean="0"/>
              <a:pPr/>
              <a:t>30.09.2018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AA76-75F9-40BA-9A7B-A93CE4FF2A17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43886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9D3E-C86B-4A4E-9E24-42729AC6953F}" type="datetimeFigureOut">
              <a:rPr lang="ro-RO" smtClean="0"/>
              <a:pPr/>
              <a:t>30.09.2018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AA76-75F9-40BA-9A7B-A93CE4FF2A17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3259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9D3E-C86B-4A4E-9E24-42729AC6953F}" type="datetimeFigureOut">
              <a:rPr lang="ro-RO" smtClean="0"/>
              <a:pPr/>
              <a:t>30.09.2018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AA76-75F9-40BA-9A7B-A93CE4FF2A17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1350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9D3E-C86B-4A4E-9E24-42729AC6953F}" type="datetimeFigureOut">
              <a:rPr lang="ro-RO" smtClean="0"/>
              <a:pPr/>
              <a:t>30.09.2018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AA76-75F9-40BA-9A7B-A93CE4FF2A17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32739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09D3E-C86B-4A4E-9E24-42729AC6953F}" type="datetimeFigureOut">
              <a:rPr lang="ro-RO" smtClean="0"/>
              <a:pPr/>
              <a:t>30.09.2018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2AA76-75F9-40BA-9A7B-A93CE4FF2A17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63447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2782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00" y="2362201"/>
            <a:ext cx="90424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2937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1434" y="6202687"/>
            <a:ext cx="5966505" cy="4001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Ieremia scrie într-o carte toate cuvintele lui Dumnezeu</a:t>
            </a:r>
            <a:endParaRPr lang="ro-RO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6711" y="2859759"/>
            <a:ext cx="53788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/>
              <a:t>1. </a:t>
            </a:r>
            <a:r>
              <a:rPr lang="ro-RO" sz="2400" b="1" dirty="0"/>
              <a:t>C</a:t>
            </a:r>
            <a:r>
              <a:rPr lang="ro-RO" sz="2000" b="1" dirty="0"/>
              <a:t>uvântul Domnului care a fost către Ieremia:  </a:t>
            </a:r>
          </a:p>
          <a:p>
            <a:r>
              <a:rPr lang="ro-RO" sz="2000" b="1" dirty="0"/>
              <a:t>2. "</a:t>
            </a:r>
            <a:r>
              <a:rPr lang="ro-RO" sz="2400" b="1" dirty="0"/>
              <a:t>A</a:t>
            </a:r>
            <a:r>
              <a:rPr lang="ro-RO" sz="2000" b="1" dirty="0"/>
              <a:t>şa zice Domnul Dumnezeul lui Israel: Scrie-ţi într-o carte toate cuvintele pe care ţi le-am grăit Eu,  </a:t>
            </a:r>
          </a:p>
        </p:txBody>
      </p:sp>
    </p:spTree>
    <p:extLst>
      <p:ext uri="{BB962C8B-B14F-4D97-AF65-F5344CB8AC3E}">
        <p14:creationId xmlns:p14="http://schemas.microsoft.com/office/powerpoint/2010/main" xmlns="" val="2742927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6136"/>
            <a:ext cx="5862918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7197" y="6191930"/>
            <a:ext cx="2780185" cy="4001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ro-RO" sz="2000" b="1" dirty="0">
                <a:solidFill>
                  <a:schemeClr val="bg1"/>
                </a:solidFill>
              </a:rPr>
              <a:t>Cirus elibereaza pe iudei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0342" y="1773279"/>
            <a:ext cx="581630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/>
              <a:t>3. </a:t>
            </a:r>
            <a:r>
              <a:rPr lang="ro-RO" sz="2400" b="1" dirty="0"/>
              <a:t>C</a:t>
            </a:r>
            <a:r>
              <a:rPr lang="ro-RO" sz="2000" b="1" dirty="0"/>
              <a:t>ă iată vin zile, zice Domnul când voi întoarce din robie pe poporul Meu, pe Israel şi pe Iuda, zice Domnul, şi-i voi aduce iarăşi în pământul acela, pe care l-am dat părinţilor lor, şi-l vor stăpâni".  </a:t>
            </a:r>
          </a:p>
          <a:p>
            <a:r>
              <a:rPr lang="ro-RO" sz="2000" b="1" dirty="0"/>
              <a:t>4. </a:t>
            </a:r>
            <a:r>
              <a:rPr lang="ro-RO" sz="2400" b="1" dirty="0"/>
              <a:t>I</a:t>
            </a:r>
            <a:r>
              <a:rPr lang="ro-RO" sz="2000" b="1" dirty="0"/>
              <a:t>ată cuvintele acelea pe care le-a spus Domnul despre Israel şi despre Iuda:  </a:t>
            </a:r>
          </a:p>
          <a:p>
            <a:r>
              <a:rPr lang="ro-RO" sz="2000" b="1" dirty="0"/>
              <a:t>5. </a:t>
            </a:r>
            <a:r>
              <a:rPr lang="ro-RO" sz="2400" b="1" dirty="0"/>
              <a:t>A</a:t>
            </a:r>
            <a:r>
              <a:rPr lang="ro-RO" sz="2000" b="1" dirty="0"/>
              <a:t>şa a zis Domnul: "Glas de tulburare, glas de groază auzim, ţi nu glas de pace.  </a:t>
            </a:r>
          </a:p>
          <a:p>
            <a:r>
              <a:rPr lang="ro-RO" sz="2000" b="1" dirty="0"/>
              <a:t>6. </a:t>
            </a:r>
            <a:r>
              <a:rPr lang="ro-RO" sz="2400" b="1" dirty="0"/>
              <a:t>Î</a:t>
            </a:r>
            <a:r>
              <a:rPr lang="ro-RO" sz="2000" b="1" dirty="0"/>
              <a:t>ntrebaţi şi vedeţi dacă naşte vreun bărbat? De ce văd Eu pe toţi bărbaţii cu mâinile pe şolduri, ca o femeie care naşte, şi feţele tuturor palide?  </a:t>
            </a:r>
          </a:p>
        </p:txBody>
      </p:sp>
    </p:spTree>
    <p:extLst>
      <p:ext uri="{BB962C8B-B14F-4D97-AF65-F5344CB8AC3E}">
        <p14:creationId xmlns:p14="http://schemas.microsoft.com/office/powerpoint/2010/main" xmlns="" val="2081878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8889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888946"/>
            <a:ext cx="1219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/>
              <a:t>7. </a:t>
            </a:r>
            <a:r>
              <a:rPr lang="ro-RO" sz="2400" b="1" dirty="0"/>
              <a:t>O</a:t>
            </a:r>
            <a:r>
              <a:rPr lang="ro-RO" sz="2000" b="1" dirty="0"/>
              <a:t>, vai! Mare este ziua aceea! Asemenea ei n-a mai fost alta! Acela este timp de mare strâmtorare pentru Iacov, dar el va fi izbăvit din ea.  </a:t>
            </a:r>
          </a:p>
          <a:p>
            <a:r>
              <a:rPr lang="ro-RO" sz="2000" b="1" dirty="0"/>
              <a:t>8. </a:t>
            </a:r>
            <a:r>
              <a:rPr lang="ro-RO" sz="2400" b="1" dirty="0"/>
              <a:t>Ş</a:t>
            </a:r>
            <a:r>
              <a:rPr lang="ro-RO" sz="2000" b="1" dirty="0"/>
              <a:t>i în ziua aceea, zice Domnul Savaot, voi sfărâma jugul de pe grumazul lor şi lanţurile lor le voi rupe.  </a:t>
            </a:r>
          </a:p>
          <a:p>
            <a:r>
              <a:rPr lang="ro-RO" sz="2000" b="1" dirty="0"/>
              <a:t>9. </a:t>
            </a:r>
            <a:r>
              <a:rPr lang="ro-RO" sz="2400" b="1" dirty="0"/>
              <a:t>Ş</a:t>
            </a:r>
            <a:r>
              <a:rPr lang="ro-RO" sz="2000" b="1" dirty="0"/>
              <a:t>i nu vor mai sluji străinilor, ci vor sluji Domnului Dumnezeului lor şi lui David, regele lor, pe care îl voi pune iarăşi pe tron.  </a:t>
            </a:r>
          </a:p>
        </p:txBody>
      </p:sp>
      <p:sp>
        <p:nvSpPr>
          <p:cNvPr id="4" name="Rectangle 3"/>
          <p:cNvSpPr/>
          <p:nvPr/>
        </p:nvSpPr>
        <p:spPr>
          <a:xfrm>
            <a:off x="9066459" y="4309341"/>
            <a:ext cx="2662139" cy="4001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ro-RO" sz="2000" b="1" dirty="0" err="1" smtClean="0">
                <a:solidFill>
                  <a:schemeClr val="bg1"/>
                </a:solidFill>
              </a:rPr>
              <a:t>L</a:t>
            </a:r>
            <a:r>
              <a:rPr lang="fr-FR" sz="2000" b="1" dirty="0" err="1" smtClean="0">
                <a:solidFill>
                  <a:schemeClr val="bg1"/>
                </a:solidFill>
              </a:rPr>
              <a:t>anţurile</a:t>
            </a:r>
            <a:r>
              <a:rPr lang="fr-FR" sz="2000" b="1" dirty="0" smtClean="0">
                <a:solidFill>
                  <a:schemeClr val="bg1"/>
                </a:solidFill>
              </a:rPr>
              <a:t> </a:t>
            </a:r>
            <a:r>
              <a:rPr lang="fr-FR" sz="2000" b="1" dirty="0" err="1">
                <a:solidFill>
                  <a:schemeClr val="bg1"/>
                </a:solidFill>
              </a:rPr>
              <a:t>lor</a:t>
            </a:r>
            <a:r>
              <a:rPr lang="fr-FR" sz="2000" b="1" dirty="0">
                <a:solidFill>
                  <a:schemeClr val="bg1"/>
                </a:solidFill>
              </a:rPr>
              <a:t> le </a:t>
            </a:r>
            <a:r>
              <a:rPr lang="fr-FR" sz="2000" b="1" dirty="0" err="1">
                <a:solidFill>
                  <a:schemeClr val="bg1"/>
                </a:solidFill>
              </a:rPr>
              <a:t>voi</a:t>
            </a:r>
            <a:r>
              <a:rPr lang="fr-FR" sz="2000" b="1" dirty="0">
                <a:solidFill>
                  <a:schemeClr val="bg1"/>
                </a:solidFill>
              </a:rPr>
              <a:t> rupe</a:t>
            </a:r>
            <a:endParaRPr lang="ro-RO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7560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48794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59591" y="178405"/>
            <a:ext cx="2910092" cy="4001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ro-RO" sz="2000" b="1" dirty="0">
                <a:solidFill>
                  <a:schemeClr val="bg1"/>
                </a:solidFill>
              </a:rPr>
              <a:t>Israel părăsește Babilonul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879497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/>
              <a:t>10. </a:t>
            </a:r>
            <a:r>
              <a:rPr lang="ro-RO" sz="2400" b="1" dirty="0"/>
              <a:t>Ş</a:t>
            </a:r>
            <a:r>
              <a:rPr lang="ro-RO" sz="2000" b="1" dirty="0"/>
              <a:t>i tu robul Meu Iacov, nu te teme, zice Domnul, nici nu te înspăimânta, Israele, că iată Eu te voi scăpa din ţara cea depărtată şi neamul tău îl voi aduce din </a:t>
            </a:r>
            <a:r>
              <a:rPr lang="ro-RO" sz="2000" b="1" dirty="0" smtClean="0"/>
              <a:t>țara </a:t>
            </a:r>
            <a:r>
              <a:rPr lang="ro-RO" sz="2000" b="1" dirty="0"/>
              <a:t>robiei tale. Şi se va întoarce Iacov şi va trăi în pace şi în linişte şi nimeni nu-l va mai îngrozi. </a:t>
            </a:r>
            <a:endParaRPr lang="ro-RO" sz="2000" b="1" dirty="0" smtClean="0"/>
          </a:p>
          <a:p>
            <a:r>
              <a:rPr lang="ro-RO" sz="2000" b="1" dirty="0"/>
              <a:t>11. </a:t>
            </a:r>
            <a:r>
              <a:rPr lang="ro-RO" sz="2400" b="1" dirty="0"/>
              <a:t>C</a:t>
            </a:r>
            <a:r>
              <a:rPr lang="ro-RO" sz="2000" b="1" dirty="0"/>
              <a:t>ăci Eu sunt cu tine, zice Domnul, ca să te izbăvesc; voi pierde de </a:t>
            </a:r>
            <a:r>
              <a:rPr lang="ro-RO" sz="2000" b="1" dirty="0" smtClean="0"/>
              <a:t>tot </a:t>
            </a:r>
            <a:r>
              <a:rPr lang="ro-RO" sz="2000" b="1" dirty="0"/>
              <a:t>toate popoarele, printre care te-am risipit pe tine, iar pe tine nu te voi pierde; te voi pedepsi după dreptate şi nepedepsit nu te voi lăsa,  </a:t>
            </a:r>
            <a:r>
              <a:rPr lang="ro-RO" sz="2000" b="1" dirty="0" smtClean="0"/>
              <a:t> </a:t>
            </a:r>
            <a:endParaRPr lang="ro-RO" sz="2000" b="1" dirty="0"/>
          </a:p>
        </p:txBody>
      </p:sp>
    </p:spTree>
    <p:extLst>
      <p:ext uri="{BB962C8B-B14F-4D97-AF65-F5344CB8AC3E}">
        <p14:creationId xmlns:p14="http://schemas.microsoft.com/office/powerpoint/2010/main" xmlns="" val="15175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3064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6453" y="6277989"/>
            <a:ext cx="5077737" cy="4001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O voce </a:t>
            </a:r>
            <a:r>
              <a:rPr lang="it-IT" sz="2000" b="1" dirty="0" smtClean="0">
                <a:solidFill>
                  <a:schemeClr val="bg1"/>
                </a:solidFill>
              </a:rPr>
              <a:t>s</a:t>
            </a:r>
            <a:r>
              <a:rPr lang="ro-RO" sz="2000" b="1" dirty="0" smtClean="0">
                <a:solidFill>
                  <a:schemeClr val="bg1"/>
                </a:solidFill>
              </a:rPr>
              <a:t>-</a:t>
            </a:r>
            <a:r>
              <a:rPr lang="it-IT" sz="2000" b="1" dirty="0" smtClean="0">
                <a:solidFill>
                  <a:schemeClr val="bg1"/>
                </a:solidFill>
              </a:rPr>
              <a:t>a </a:t>
            </a:r>
            <a:r>
              <a:rPr lang="it-IT" sz="2000" b="1" dirty="0">
                <a:solidFill>
                  <a:schemeClr val="bg1"/>
                </a:solidFill>
              </a:rPr>
              <a:t>auzit în Rama, bocet, plâns şi amar </a:t>
            </a:r>
            <a:endParaRPr lang="ro-RO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09940" y="1074509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2000" b="1" dirty="0"/>
              <a:t>12. </a:t>
            </a:r>
            <a:r>
              <a:rPr lang="ro-RO" sz="2400" b="1" dirty="0"/>
              <a:t>C</a:t>
            </a:r>
            <a:r>
              <a:rPr lang="ro-RO" sz="2000" b="1" dirty="0"/>
              <a:t>ă aşa zice Domnul: Rana ta e de nevindecat şi plaga ta e dureroasă.  </a:t>
            </a:r>
          </a:p>
          <a:p>
            <a:r>
              <a:rPr lang="ro-RO" sz="2000" b="1" dirty="0"/>
              <a:t>13. </a:t>
            </a:r>
            <a:r>
              <a:rPr lang="ro-RO" sz="2400" b="1" dirty="0"/>
              <a:t>N</a:t>
            </a:r>
            <a:r>
              <a:rPr lang="ro-RO" sz="2000" b="1" dirty="0"/>
              <a:t>imeni nu se îngrijeşte de pricina ta, ca să-ţi vindece rana, şi leac vindecător nu este pentru tine.  </a:t>
            </a:r>
          </a:p>
          <a:p>
            <a:r>
              <a:rPr lang="ro-RO" sz="2000" b="1" dirty="0"/>
              <a:t>14. </a:t>
            </a:r>
            <a:r>
              <a:rPr lang="ro-RO" sz="2400" b="1" dirty="0"/>
              <a:t>T</a:t>
            </a:r>
            <a:r>
              <a:rPr lang="ro-RO" sz="2000" b="1" dirty="0"/>
              <a:t>oţi prietenii tăi te-au uitat şi nu te mai caută; că Eu te-am lovit ca pe un vrăjmaş, cu pedeapsă crudă, pentru mulţimea fărădelegilor tale, pentru că se înmulţiseră păcatele tale</a:t>
            </a:r>
            <a:r>
              <a:rPr lang="ro-RO" sz="2000" b="1" dirty="0" smtClean="0"/>
              <a:t>.</a:t>
            </a:r>
          </a:p>
          <a:p>
            <a:r>
              <a:rPr lang="ro-RO" sz="2000" b="1" dirty="0"/>
              <a:t>15. </a:t>
            </a:r>
            <a:r>
              <a:rPr lang="ro-RO" sz="2400" b="1" dirty="0"/>
              <a:t>D</a:t>
            </a:r>
            <a:r>
              <a:rPr lang="ro-RO" sz="2000" b="1" dirty="0"/>
              <a:t>e ce te plângi de rana ta? Durerea ta este de nevindecat? După mulţimea fărădelegilor tale ţi-am făcut aceasta, pentru că se înmulţiseră păcatele tale.  </a:t>
            </a:r>
          </a:p>
          <a:p>
            <a:r>
              <a:rPr lang="ro-RO" sz="2000" b="1" dirty="0"/>
              <a:t>16. </a:t>
            </a:r>
            <a:r>
              <a:rPr lang="ro-RO" sz="2400" b="1" dirty="0"/>
              <a:t>D</a:t>
            </a:r>
            <a:r>
              <a:rPr lang="ro-RO" sz="2000" b="1" dirty="0"/>
              <a:t>ar toţi cei ce te mănâncă vor fi mâncaţi şi toţi vrăjmaşii tăi vor merge şi ei toţi în robie şi toţi jefuitorii tăi vor fi jefuiţi.    </a:t>
            </a:r>
          </a:p>
        </p:txBody>
      </p:sp>
    </p:spTree>
    <p:extLst>
      <p:ext uri="{BB962C8B-B14F-4D97-AF65-F5344CB8AC3E}">
        <p14:creationId xmlns:p14="http://schemas.microsoft.com/office/powerpoint/2010/main" xmlns="" val="1295684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6042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604273"/>
            <a:ext cx="1219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/>
              <a:t>17. </a:t>
            </a:r>
            <a:r>
              <a:rPr lang="ro-RO" sz="2400" b="1" dirty="0"/>
              <a:t>Ş</a:t>
            </a:r>
            <a:r>
              <a:rPr lang="ro-RO" sz="2000" b="1" dirty="0"/>
              <a:t>i îţi voi lega rănile şi te voi vindeca, zice Domnul. Că ei te numesc: "Cel izgonit", "Sionul, de care nu mai întreabă nimeni!"  </a:t>
            </a:r>
          </a:p>
          <a:p>
            <a:r>
              <a:rPr lang="ro-RO" sz="2000" b="1" dirty="0"/>
              <a:t>18. </a:t>
            </a:r>
            <a:r>
              <a:rPr lang="ro-RO" sz="2400" b="1" dirty="0"/>
              <a:t>A</a:t>
            </a:r>
            <a:r>
              <a:rPr lang="ro-RO" sz="2000" b="1" dirty="0"/>
              <a:t>şa zice Domnul: "Iată voi restatornici corturile lui Iacov şi sălaşurile lui le voi milui; cetatea va fi zidită iar pe dealul său şi templul se va zidi ca mai înainte.  </a:t>
            </a:r>
          </a:p>
          <a:p>
            <a:r>
              <a:rPr lang="ro-RO" sz="2000" b="1" dirty="0"/>
              <a:t>19. </a:t>
            </a:r>
            <a:r>
              <a:rPr lang="ro-RO" sz="2400" b="1" dirty="0"/>
              <a:t>S</a:t>
            </a:r>
            <a:r>
              <a:rPr lang="ro-RO" sz="2000" b="1" dirty="0"/>
              <a:t>e vor înălţa din ele mulţumiri şi glas de bucurie; îi voi înmulţi şi nu vor mai fi împuţinaţi, îi voi încununa cu glorie şi nu vor mai fi înjosiţi.  </a:t>
            </a:r>
          </a:p>
        </p:txBody>
      </p:sp>
      <p:sp>
        <p:nvSpPr>
          <p:cNvPr id="4" name="Rectangle 3"/>
          <p:cNvSpPr/>
          <p:nvPr/>
        </p:nvSpPr>
        <p:spPr>
          <a:xfrm>
            <a:off x="6276207" y="189162"/>
            <a:ext cx="5279843" cy="4001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ro-RO" sz="2000" b="1" dirty="0">
                <a:solidFill>
                  <a:schemeClr val="bg1"/>
                </a:solidFill>
              </a:rPr>
              <a:t>Se vor înălţa din ele mulţumiri şi glas de bucurie</a:t>
            </a:r>
          </a:p>
        </p:txBody>
      </p:sp>
    </p:spTree>
    <p:extLst>
      <p:ext uri="{BB962C8B-B14F-4D97-AF65-F5344CB8AC3E}">
        <p14:creationId xmlns:p14="http://schemas.microsoft.com/office/powerpoint/2010/main" xmlns="" val="3830562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05655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89233" y="920621"/>
            <a:ext cx="571948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/>
              <a:t>20. </a:t>
            </a:r>
            <a:r>
              <a:rPr lang="ro-RO" sz="2400" b="1" dirty="0"/>
              <a:t>F</a:t>
            </a:r>
            <a:r>
              <a:rPr lang="ro-RO" sz="2000" b="1" dirty="0"/>
              <a:t>iii lui Iacov vor fi ca mai înainte, adunarea lui va sta înaintea Mea şi Eu voi pedepsi pe toţi asupritorii lui. </a:t>
            </a:r>
            <a:endParaRPr lang="ro-RO" sz="2000" b="1" dirty="0" smtClean="0"/>
          </a:p>
          <a:p>
            <a:r>
              <a:rPr lang="ro-RO" sz="2000" b="1" dirty="0"/>
              <a:t>21. </a:t>
            </a:r>
            <a:r>
              <a:rPr lang="ro-RO" sz="2400" b="1" dirty="0"/>
              <a:t>C</a:t>
            </a:r>
            <a:r>
              <a:rPr lang="ro-RO" sz="2000" b="1" dirty="0"/>
              <a:t>ăpetenia lui va fi din el şi stăpânul lui se va ridica din mijlocul lui; îl voi apropia şi se va apropia de Mine: că cine va îndrăzni să se apropie singur de Mine? - zice Domnul.  </a:t>
            </a:r>
          </a:p>
          <a:p>
            <a:r>
              <a:rPr lang="ro-RO" sz="2000" b="1" dirty="0"/>
              <a:t>22. </a:t>
            </a:r>
            <a:r>
              <a:rPr lang="ro-RO" sz="2400" b="1" dirty="0"/>
              <a:t>V</a:t>
            </a:r>
            <a:r>
              <a:rPr lang="ro-RO" sz="2000" b="1" dirty="0"/>
              <a:t>oi veţi fi poporul Meu, şi Eu voi fi Dumnezeul vostru.  </a:t>
            </a:r>
          </a:p>
          <a:p>
            <a:r>
              <a:rPr lang="ro-RO" sz="2000" b="1" dirty="0"/>
              <a:t>23. </a:t>
            </a:r>
            <a:r>
              <a:rPr lang="ro-RO" sz="2400" b="1" dirty="0"/>
              <a:t>I</a:t>
            </a:r>
            <a:r>
              <a:rPr lang="ro-RO" sz="2000" b="1" dirty="0"/>
              <a:t>ată vijelie sălbatică vine de la Domnul, vijelie groaznică, şi va cădea pe capul necredincioşilor.  </a:t>
            </a:r>
          </a:p>
          <a:p>
            <a:r>
              <a:rPr lang="ro-RO" sz="2000" b="1" dirty="0"/>
              <a:t>24. </a:t>
            </a:r>
            <a:r>
              <a:rPr lang="ro-RO" sz="2400" b="1" dirty="0"/>
              <a:t>M</a:t>
            </a:r>
            <a:r>
              <a:rPr lang="ro-RO" sz="2000" b="1" dirty="0"/>
              <a:t>ânia cea aprinsă a Domnului nu se va abate până ce nu se va sfârşi şi nu se va împlini gândul inimii Lui. În zilele cele de apoi veţi pricepe aceasta".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7321" y="6310264"/>
            <a:ext cx="3830857" cy="4001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ro-RO" sz="2000" b="1" dirty="0" err="1" smtClean="0">
                <a:solidFill>
                  <a:schemeClr val="bg1"/>
                </a:solidFill>
              </a:rPr>
              <a:t>V</a:t>
            </a:r>
            <a:r>
              <a:rPr lang="fr-FR" sz="2000" b="1" dirty="0" err="1" smtClean="0">
                <a:solidFill>
                  <a:schemeClr val="bg1"/>
                </a:solidFill>
              </a:rPr>
              <a:t>ijelie</a:t>
            </a:r>
            <a:r>
              <a:rPr lang="fr-FR" sz="2000" b="1" dirty="0" smtClean="0">
                <a:solidFill>
                  <a:schemeClr val="bg1"/>
                </a:solidFill>
              </a:rPr>
              <a:t> </a:t>
            </a:r>
            <a:r>
              <a:rPr lang="fr-FR" sz="2000" b="1" dirty="0" err="1">
                <a:solidFill>
                  <a:schemeClr val="bg1"/>
                </a:solidFill>
              </a:rPr>
              <a:t>sălbatică</a:t>
            </a:r>
            <a:r>
              <a:rPr lang="fr-FR" sz="2000" b="1" dirty="0">
                <a:solidFill>
                  <a:schemeClr val="bg1"/>
                </a:solidFill>
              </a:rPr>
              <a:t> vine de la </a:t>
            </a:r>
            <a:r>
              <a:rPr lang="fr-FR" sz="2000" b="1" dirty="0" err="1">
                <a:solidFill>
                  <a:schemeClr val="bg1"/>
                </a:solidFill>
              </a:rPr>
              <a:t>Domnul</a:t>
            </a:r>
            <a:endParaRPr lang="ro-RO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6549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51837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b="1" dirty="0" smtClean="0"/>
              <a:t>Când sufletul nostru este în întregime îndreptat spre Dumnezeu... toate întrebările încetează... Nu mai există decât o întrebare... Cum să dobândim pe Duhul Sfânt în noi şi să-L păstrăm...!</a:t>
            </a:r>
          </a:p>
          <a:p>
            <a:pPr algn="ctr"/>
            <a:r>
              <a:rPr lang="ro-RO" sz="2400" b="1" dirty="0" smtClean="0"/>
              <a:t> Profesor Gheorghe Donea</a:t>
            </a:r>
          </a:p>
          <a:p>
            <a:pPr algn="ctr"/>
            <a:r>
              <a:rPr lang="ro-RO" sz="2400" b="1" dirty="0" smtClean="0"/>
              <a:t>donea_gheorghe@yahoo.com </a:t>
            </a:r>
            <a:endParaRPr lang="ro-RO" sz="2400" b="1" dirty="0"/>
          </a:p>
        </p:txBody>
      </p:sp>
    </p:spTree>
    <p:extLst>
      <p:ext uri="{BB962C8B-B14F-4D97-AF65-F5344CB8AC3E}">
        <p14:creationId xmlns:p14="http://schemas.microsoft.com/office/powerpoint/2010/main" xmlns="" val="1967576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322</Words>
  <Application>Microsoft Office PowerPoint</Application>
  <PresentationFormat>Custom</PresentationFormat>
  <Paragraphs>34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Donea Gheorghe</dc:creator>
  <cp:lastModifiedBy>A</cp:lastModifiedBy>
  <cp:revision>11</cp:revision>
  <dcterms:created xsi:type="dcterms:W3CDTF">2018-09-24T10:45:09Z</dcterms:created>
  <dcterms:modified xsi:type="dcterms:W3CDTF">2018-09-30T15:03:56Z</dcterms:modified>
</cp:coreProperties>
</file>