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065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8198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7581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1284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1815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7565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374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027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538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79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6679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748E6-96D4-49F2-AF60-1F0B1CFC48A5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C029E-57A3-4E4B-AB9B-3EFAB32162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248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487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475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1908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756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615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4562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4158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7312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9279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7774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657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3684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3569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4332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6580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3793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72943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5765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7626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9900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8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2799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9645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6815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817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076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7289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27</cp:revision>
  <dcterms:created xsi:type="dcterms:W3CDTF">2019-01-29T08:37:01Z</dcterms:created>
  <dcterms:modified xsi:type="dcterms:W3CDTF">2019-02-05T16:22:52Z</dcterms:modified>
</cp:coreProperties>
</file>