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690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372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778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727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778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305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453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76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846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838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70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D1905-FF94-44AA-8629-3B1CDDE8FFA0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76392-5FFF-42C3-9458-F34BE1D30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67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105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983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001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9253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58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728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174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74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0335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3656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306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107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099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0612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84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63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653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70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07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1960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906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787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736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6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99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58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602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36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84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30</cp:revision>
  <dcterms:created xsi:type="dcterms:W3CDTF">2019-04-10T07:44:03Z</dcterms:created>
  <dcterms:modified xsi:type="dcterms:W3CDTF">2019-04-14T15:05:38Z</dcterms:modified>
</cp:coreProperties>
</file>