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9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3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5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6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8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4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3C11-FB0C-475B-AA0B-738273C6D340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9AE4-5BC1-454D-A832-3211DB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9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9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2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1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9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7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5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8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6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2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5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4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4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8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0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9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19</cp:revision>
  <dcterms:created xsi:type="dcterms:W3CDTF">2019-08-18T11:05:44Z</dcterms:created>
  <dcterms:modified xsi:type="dcterms:W3CDTF">2019-08-19T07:16:43Z</dcterms:modified>
</cp:coreProperties>
</file>