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7" r:id="rId3"/>
    <p:sldId id="271" r:id="rId4"/>
    <p:sldId id="257" r:id="rId5"/>
    <p:sldId id="265" r:id="rId6"/>
    <p:sldId id="258" r:id="rId7"/>
    <p:sldId id="259" r:id="rId8"/>
    <p:sldId id="279" r:id="rId9"/>
    <p:sldId id="261" r:id="rId10"/>
    <p:sldId id="266" r:id="rId11"/>
    <p:sldId id="262" r:id="rId12"/>
    <p:sldId id="263" r:id="rId13"/>
    <p:sldId id="264" r:id="rId14"/>
    <p:sldId id="274" r:id="rId15"/>
    <p:sldId id="268" r:id="rId16"/>
    <p:sldId id="256" r:id="rId17"/>
    <p:sldId id="269" r:id="rId18"/>
    <p:sldId id="275" r:id="rId19"/>
    <p:sldId id="270" r:id="rId20"/>
    <p:sldId id="272" r:id="rId21"/>
    <p:sldId id="273" r:id="rId22"/>
    <p:sldId id="276" r:id="rId23"/>
    <p:sldId id="277" r:id="rId24"/>
    <p:sldId id="280" r:id="rId25"/>
    <p:sldId id="281" r:id="rId26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04966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93095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15114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43479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27541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42624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3935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75445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35129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159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25613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4BB91-F295-40B4-9898-FDC885486A6C}" type="datetimeFigureOut">
              <a:rPr lang="ro-RO" smtClean="0"/>
              <a:pPr/>
              <a:t>06.03.2011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CF03-1085-42E3-8548-DC903C2D226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53527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0431" y="0"/>
            <a:ext cx="10084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238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  <p:sndAc>
          <p:stSnd>
            <p:snd r:embed="rId4" name="z.wav"/>
          </p:stSnd>
        </p:sndAc>
      </p:transition>
    </mc:Choice>
    <mc:Fallback>
      <p:transition spd="slow" advTm="8000">
        <p:fade/>
        <p:sndAc>
          <p:stSnd>
            <p:snd r:embed="rId2" name="z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-152400"/>
            <a:ext cx="12733867" cy="7162800"/>
          </a:xfrm>
        </p:spPr>
      </p:pic>
    </p:spTree>
    <p:extLst>
      <p:ext uri="{BB962C8B-B14F-4D97-AF65-F5344CB8AC3E}">
        <p14:creationId xmlns:p14="http://schemas.microsoft.com/office/powerpoint/2010/main" xmlns="" val="202541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399" y="0"/>
            <a:ext cx="9548664" cy="7646391"/>
          </a:xfrm>
        </p:spPr>
      </p:pic>
    </p:spTree>
    <p:extLst>
      <p:ext uri="{BB962C8B-B14F-4D97-AF65-F5344CB8AC3E}">
        <p14:creationId xmlns:p14="http://schemas.microsoft.com/office/powerpoint/2010/main" xmlns="" val="371376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6414"/>
            <a:ext cx="9601200" cy="7444681"/>
          </a:xfrm>
        </p:spPr>
      </p:pic>
    </p:spTree>
    <p:extLst>
      <p:ext uri="{BB962C8B-B14F-4D97-AF65-F5344CB8AC3E}">
        <p14:creationId xmlns:p14="http://schemas.microsoft.com/office/powerpoint/2010/main" xmlns="" val="15697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1533" y="0"/>
            <a:ext cx="12598399" cy="7086600"/>
          </a:xfrm>
        </p:spPr>
      </p:pic>
    </p:spTree>
    <p:extLst>
      <p:ext uri="{BB962C8B-B14F-4D97-AF65-F5344CB8AC3E}">
        <p14:creationId xmlns:p14="http://schemas.microsoft.com/office/powerpoint/2010/main" xmlns="" val="8050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5153"/>
            <a:ext cx="10044042" cy="6993557"/>
          </a:xfrm>
        </p:spPr>
      </p:pic>
    </p:spTree>
    <p:extLst>
      <p:ext uri="{BB962C8B-B14F-4D97-AF65-F5344CB8AC3E}">
        <p14:creationId xmlns:p14="http://schemas.microsoft.com/office/powerpoint/2010/main" xmlns="" val="101285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51562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69071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3487" y="0"/>
            <a:ext cx="989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546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26267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xmlns="" val="270341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4495" y="0"/>
            <a:ext cx="11418848" cy="6858000"/>
          </a:xfrm>
        </p:spPr>
      </p:pic>
    </p:spTree>
    <p:extLst>
      <p:ext uri="{BB962C8B-B14F-4D97-AF65-F5344CB8AC3E}">
        <p14:creationId xmlns:p14="http://schemas.microsoft.com/office/powerpoint/2010/main" xmlns="" val="318579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073942" cy="7073403"/>
          </a:xfrm>
        </p:spPr>
      </p:pic>
    </p:spTree>
    <p:extLst>
      <p:ext uri="{BB962C8B-B14F-4D97-AF65-F5344CB8AC3E}">
        <p14:creationId xmlns:p14="http://schemas.microsoft.com/office/powerpoint/2010/main" xmlns="" val="52082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5800" y="-76200"/>
            <a:ext cx="10327654" cy="7120433"/>
          </a:xfrm>
        </p:spPr>
      </p:pic>
    </p:spTree>
    <p:extLst>
      <p:ext uri="{BB962C8B-B14F-4D97-AF65-F5344CB8AC3E}">
        <p14:creationId xmlns:p14="http://schemas.microsoft.com/office/powerpoint/2010/main" xmlns="" val="282087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1000" y="0"/>
            <a:ext cx="11095698" cy="6978154"/>
          </a:xfrm>
        </p:spPr>
      </p:pic>
    </p:spTree>
    <p:extLst>
      <p:ext uri="{BB962C8B-B14F-4D97-AF65-F5344CB8AC3E}">
        <p14:creationId xmlns:p14="http://schemas.microsoft.com/office/powerpoint/2010/main" xmlns="" val="363214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183202" cy="7010896"/>
          </a:xfrm>
        </p:spPr>
      </p:pic>
    </p:spTree>
    <p:extLst>
      <p:ext uri="{BB962C8B-B14F-4D97-AF65-F5344CB8AC3E}">
        <p14:creationId xmlns:p14="http://schemas.microsoft.com/office/powerpoint/2010/main" xmlns="" val="63930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0347032" cy="6921598"/>
          </a:xfrm>
        </p:spPr>
      </p:pic>
    </p:spTree>
    <p:extLst>
      <p:ext uri="{BB962C8B-B14F-4D97-AF65-F5344CB8AC3E}">
        <p14:creationId xmlns:p14="http://schemas.microsoft.com/office/powerpoint/2010/main" xmlns="" val="162325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074" y="0"/>
            <a:ext cx="10512862" cy="6858000"/>
          </a:xfrm>
        </p:spPr>
      </p:pic>
    </p:spTree>
    <p:extLst>
      <p:ext uri="{BB962C8B-B14F-4D97-AF65-F5344CB8AC3E}">
        <p14:creationId xmlns:p14="http://schemas.microsoft.com/office/powerpoint/2010/main" xmlns="" val="280532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7411" y="-228600"/>
            <a:ext cx="9261411" cy="7290068"/>
          </a:xfrm>
        </p:spPr>
      </p:pic>
      <p:sp>
        <p:nvSpPr>
          <p:cNvPr id="3" name="Rectangle 2"/>
          <p:cNvSpPr/>
          <p:nvPr/>
        </p:nvSpPr>
        <p:spPr>
          <a:xfrm>
            <a:off x="3429001" y="2667000"/>
            <a:ext cx="1600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libi" pitchFamily="2" charset="0"/>
              </a:rPr>
              <a:t>END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lib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9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52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3213" y="-152400"/>
            <a:ext cx="12462933" cy="7010400"/>
          </a:xfrm>
        </p:spPr>
      </p:pic>
    </p:spTree>
    <p:extLst>
      <p:ext uri="{BB962C8B-B14F-4D97-AF65-F5344CB8AC3E}">
        <p14:creationId xmlns:p14="http://schemas.microsoft.com/office/powerpoint/2010/main" xmlns="" val="352561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896222" cy="7180559"/>
          </a:xfrm>
        </p:spPr>
      </p:pic>
    </p:spTree>
    <p:extLst>
      <p:ext uri="{BB962C8B-B14F-4D97-AF65-F5344CB8AC3E}">
        <p14:creationId xmlns:p14="http://schemas.microsoft.com/office/powerpoint/2010/main" xmlns="" val="59067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09413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81763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722908" cy="7292181"/>
          </a:xfrm>
        </p:spPr>
      </p:pic>
    </p:spTree>
    <p:extLst>
      <p:ext uri="{BB962C8B-B14F-4D97-AF65-F5344CB8AC3E}">
        <p14:creationId xmlns:p14="http://schemas.microsoft.com/office/powerpoint/2010/main" xmlns="" val="177042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799108" cy="7349331"/>
          </a:xfrm>
        </p:spPr>
      </p:pic>
    </p:spTree>
    <p:extLst>
      <p:ext uri="{BB962C8B-B14F-4D97-AF65-F5344CB8AC3E}">
        <p14:creationId xmlns:p14="http://schemas.microsoft.com/office/powerpoint/2010/main" xmlns="" val="85085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10442972" cy="6961982"/>
          </a:xfrm>
        </p:spPr>
      </p:pic>
    </p:spTree>
    <p:extLst>
      <p:ext uri="{BB962C8B-B14F-4D97-AF65-F5344CB8AC3E}">
        <p14:creationId xmlns:p14="http://schemas.microsoft.com/office/powerpoint/2010/main" xmlns="" val="384866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199" y="0"/>
            <a:ext cx="9719862" cy="7403801"/>
          </a:xfrm>
        </p:spPr>
      </p:pic>
    </p:spTree>
    <p:extLst>
      <p:ext uri="{BB962C8B-B14F-4D97-AF65-F5344CB8AC3E}">
        <p14:creationId xmlns:p14="http://schemas.microsoft.com/office/powerpoint/2010/main" xmlns="" val="174435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000">
        <p14:prism isContent="1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</Words>
  <Application>Microsoft Office PowerPoint</Application>
  <PresentationFormat>On-screen Show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Mircea</dc:creator>
  <cp:lastModifiedBy>AlexB</cp:lastModifiedBy>
  <cp:revision>7</cp:revision>
  <dcterms:created xsi:type="dcterms:W3CDTF">2011-02-27T12:00:41Z</dcterms:created>
  <dcterms:modified xsi:type="dcterms:W3CDTF">2011-03-06T11:14:48Z</dcterms:modified>
</cp:coreProperties>
</file>