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4057-11B5-429C-923C-AEEDEBF51A06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28AA-DB5D-49D0-8D03-DF26EE87C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3750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4057-11B5-429C-923C-AEEDEBF51A06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28AA-DB5D-49D0-8D03-DF26EE87C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3322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4057-11B5-429C-923C-AEEDEBF51A06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28AA-DB5D-49D0-8D03-DF26EE87C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3899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4057-11B5-429C-923C-AEEDEBF51A06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28AA-DB5D-49D0-8D03-DF26EE87C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3785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4057-11B5-429C-923C-AEEDEBF51A06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28AA-DB5D-49D0-8D03-DF26EE87C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199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4057-11B5-429C-923C-AEEDEBF51A06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28AA-DB5D-49D0-8D03-DF26EE87C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49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4057-11B5-429C-923C-AEEDEBF51A06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28AA-DB5D-49D0-8D03-DF26EE87C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881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4057-11B5-429C-923C-AEEDEBF51A06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28AA-DB5D-49D0-8D03-DF26EE87C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8762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4057-11B5-429C-923C-AEEDEBF51A06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28AA-DB5D-49D0-8D03-DF26EE87C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557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4057-11B5-429C-923C-AEEDEBF51A06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28AA-DB5D-49D0-8D03-DF26EE87C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491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4057-11B5-429C-923C-AEEDEBF51A06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28AA-DB5D-49D0-8D03-DF26EE87C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913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D4057-11B5-429C-923C-AEEDEBF51A06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028AA-DB5D-49D0-8D03-DF26EE87C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319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0400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1632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0257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3569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7543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1938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2622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5630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6591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1800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3127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396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4548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4" descr="slide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5600" y="2362201"/>
            <a:ext cx="90424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6489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7030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786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6692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731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3717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6909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Custom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Gheorghe Donea</dc:creator>
  <cp:lastModifiedBy>A</cp:lastModifiedBy>
  <cp:revision>21</cp:revision>
  <dcterms:created xsi:type="dcterms:W3CDTF">2019-04-02T09:23:25Z</dcterms:created>
  <dcterms:modified xsi:type="dcterms:W3CDTF">2019-04-07T10:24:22Z</dcterms:modified>
</cp:coreProperties>
</file>