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87E6-DABA-48AD-A112-6E422CA8913B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4A1D-06DB-4F53-8A04-8CE1CA3515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8488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87E6-DABA-48AD-A112-6E422CA8913B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4A1D-06DB-4F53-8A04-8CE1CA3515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159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87E6-DABA-48AD-A112-6E422CA8913B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4A1D-06DB-4F53-8A04-8CE1CA3515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3760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87E6-DABA-48AD-A112-6E422CA8913B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4A1D-06DB-4F53-8A04-8CE1CA3515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7093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87E6-DABA-48AD-A112-6E422CA8913B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4A1D-06DB-4F53-8A04-8CE1CA3515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988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87E6-DABA-48AD-A112-6E422CA8913B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4A1D-06DB-4F53-8A04-8CE1CA3515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8008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87E6-DABA-48AD-A112-6E422CA8913B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4A1D-06DB-4F53-8A04-8CE1CA3515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3985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87E6-DABA-48AD-A112-6E422CA8913B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4A1D-06DB-4F53-8A04-8CE1CA3515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5551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87E6-DABA-48AD-A112-6E422CA8913B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4A1D-06DB-4F53-8A04-8CE1CA3515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0500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87E6-DABA-48AD-A112-6E422CA8913B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4A1D-06DB-4F53-8A04-8CE1CA3515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7175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87E6-DABA-48AD-A112-6E422CA8913B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4A1D-06DB-4F53-8A04-8CE1CA3515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7871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987E6-DABA-48AD-A112-6E422CA8913B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14A1D-06DB-4F53-8A04-8CE1CA3515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0335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2742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6284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0112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7749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2446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6886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6327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0642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86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9617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8728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1058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56385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75852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15642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32760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66113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1" name="Picture 4" descr="slidefi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5600" y="2362201"/>
            <a:ext cx="90424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4540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274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7908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299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7955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4163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8208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Custom</PresentationFormat>
  <Paragraphs>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NONE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Gheorghe Donea</dc:creator>
  <cp:lastModifiedBy>A</cp:lastModifiedBy>
  <cp:revision>25</cp:revision>
  <dcterms:created xsi:type="dcterms:W3CDTF">2019-04-12T04:58:12Z</dcterms:created>
  <dcterms:modified xsi:type="dcterms:W3CDTF">2019-04-25T15:28:13Z</dcterms:modified>
</cp:coreProperties>
</file>