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CAD1-57E3-4CD2-9F9D-9122381CEA1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5461-9D3A-45E9-8A34-2E7FB2BC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1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6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2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2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12</cp:revision>
  <dcterms:created xsi:type="dcterms:W3CDTF">2019-10-19T07:52:19Z</dcterms:created>
  <dcterms:modified xsi:type="dcterms:W3CDTF">2019-10-20T03:15:57Z</dcterms:modified>
</cp:coreProperties>
</file>