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8" r:id="rId9"/>
    <p:sldId id="269" r:id="rId10"/>
    <p:sldId id="263" r:id="rId11"/>
    <p:sldId id="264" r:id="rId12"/>
    <p:sldId id="270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335" autoAdjust="0"/>
    <p:restoredTop sz="86481" autoAdjust="0"/>
  </p:normalViewPr>
  <p:slideViewPr>
    <p:cSldViewPr>
      <p:cViewPr varScale="1">
        <p:scale>
          <a:sx n="61" d="100"/>
          <a:sy n="61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D323-F23C-4A45-B058-5DAC7FC90E2F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D57A8-0675-46F6-858E-66480E5E6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57A8-0675-46F6-858E-66480E5E6E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D57A8-0675-46F6-858E-66480E5E6E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12/15/2012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My%20Documents\Downloads\reusita%20si%20performanta%20profesionala\muzica\C&#233;line%20Dion%20-%20A%20New%20Day%20Has%20Come-%5bwww_flvto_com%5d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“</a:t>
            </a:r>
            <a:r>
              <a:rPr lang="ro-RO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Fii tu </a:t>
            </a:r>
            <a:r>
              <a:rPr lang="ro-RO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însu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t</a:t>
            </a:r>
            <a:r>
              <a:rPr lang="ro-RO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i, dar nu oricum, ci la modul  PERFECT…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”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4953000" cy="1752600"/>
          </a:xfrm>
        </p:spPr>
        <p:txBody>
          <a:bodyPr>
            <a:normAutofit/>
          </a:bodyPr>
          <a:lstStyle/>
          <a:p>
            <a:r>
              <a:rPr lang="ro-RO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Realizat de Voaideş Georgiana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4" name="Imagine 3" descr="incredere-in-sine3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1832">
            <a:off x="5267575" y="4094993"/>
            <a:ext cx="3071523" cy="2443331"/>
          </a:xfrm>
          <a:prstGeom prst="rect">
            <a:avLst/>
          </a:prstGeom>
        </p:spPr>
      </p:pic>
      <p:pic>
        <p:nvPicPr>
          <p:cNvPr id="7" name="Céline Dion - A New Day Has Come-[www_flvto_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3429024" cy="85725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itchFamily="34" charset="0"/>
              </a:rPr>
              <a:t>Perseverenta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4" name="Substituent conținut 3" descr="perseveren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571612"/>
            <a:ext cx="4429156" cy="5000660"/>
          </a:xfrm>
        </p:spPr>
      </p:pic>
      <p:sp>
        <p:nvSpPr>
          <p:cNvPr id="5" name="Dreptunghi 4"/>
          <p:cNvSpPr/>
          <p:nvPr/>
        </p:nvSpPr>
        <p:spPr>
          <a:xfrm>
            <a:off x="0" y="1500174"/>
            <a:ext cx="40004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“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Fa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lucrul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care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crezi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ca nu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poti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-l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faci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Esueaza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Incearca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din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nou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Fa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-l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mai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bine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doua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oara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Singurii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oameni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care nu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cad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sunt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cei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care nu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urca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pe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cablul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de la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inaltime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Acesta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este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momentul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tau. “ 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(Oprah Winfrey)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3286148" cy="85725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Felix Titling" pitchFamily="82" charset="0"/>
              </a:rPr>
              <a:t>optimismul</a:t>
            </a:r>
            <a:endParaRPr lang="en-US" b="1" dirty="0">
              <a:solidFill>
                <a:srgbClr val="FF0000"/>
              </a:solidFill>
              <a:latin typeface="Felix Titling" pitchFamily="82" charset="0"/>
            </a:endParaRPr>
          </a:p>
        </p:txBody>
      </p:sp>
      <p:pic>
        <p:nvPicPr>
          <p:cNvPr id="4" name="Substituent conținut 3" descr="optim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setăText 4"/>
          <p:cNvSpPr txBox="1"/>
          <p:nvPr/>
        </p:nvSpPr>
        <p:spPr>
          <a:xfrm>
            <a:off x="0" y="0"/>
            <a:ext cx="585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Felix Titling" pitchFamily="82" charset="0"/>
              </a:rPr>
              <a:t>optimismul</a:t>
            </a:r>
            <a:endParaRPr lang="en-US" sz="3200" dirty="0">
              <a:solidFill>
                <a:srgbClr val="FF0000"/>
              </a:solidFill>
              <a:latin typeface="Felix Titling" pitchFamily="82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“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Optimismul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si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speranta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sunt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cele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mai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bune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investitii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dintr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-o </a:t>
            </a:r>
            <a:r>
              <a:rPr lang="en-US" sz="2400" dirty="0" err="1" smtClean="0">
                <a:solidFill>
                  <a:srgbClr val="FFFF00"/>
                </a:solidFill>
                <a:latin typeface="Consolas" pitchFamily="49" charset="0"/>
              </a:rPr>
              <a:t>viata</a:t>
            </a:r>
            <a:r>
              <a:rPr lang="en-US" sz="2400" dirty="0" smtClean="0">
                <a:solidFill>
                  <a:srgbClr val="FFFF00"/>
                </a:solidFill>
                <a:latin typeface="Consolas" pitchFamily="49" charset="0"/>
              </a:rPr>
              <a:t>. “</a:t>
            </a:r>
            <a:endParaRPr lang="en-US" sz="2400" dirty="0">
              <a:solidFill>
                <a:srgbClr val="FFFF00"/>
              </a:solidFill>
              <a:latin typeface="Consolas" pitchFamily="49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0" y="271462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Voltaire 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descris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optimismul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ca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fiind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“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Furia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de 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sustine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ca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totul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bine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cand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de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fapt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iti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merge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rau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. “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Intradevar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aceasta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politica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, de 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vedea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in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fiecare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obstacol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o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oportunitate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este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exceptionala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Desemneaza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faptul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ca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totul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poate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fi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rezolvat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mai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devreme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sau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mai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tarziu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, ca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universul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te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va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ajuta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intr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-un mod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miraculos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4257676" cy="56816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Pe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langa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faptul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demostrat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ca </a:t>
            </a:r>
            <a:r>
              <a:rPr lang="en-US" sz="2800" b="1" u="sng" dirty="0" err="1" smtClean="0">
                <a:solidFill>
                  <a:srgbClr val="7030A0"/>
                </a:solidFill>
                <a:latin typeface="Lucida Calligraphy" pitchFamily="66" charset="0"/>
              </a:rPr>
              <a:t>optimismul</a:t>
            </a:r>
            <a:r>
              <a:rPr lang="en-US" sz="2800" b="1" u="sng" dirty="0" smtClean="0">
                <a:solidFill>
                  <a:srgbClr val="7030A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imbunatateste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starea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psihica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eu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consider ca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aceasta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stare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calitate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a </a:t>
            </a:r>
            <a:r>
              <a:rPr lang="en-US" sz="2800" b="1" u="sng" dirty="0" err="1" smtClean="0">
                <a:solidFill>
                  <a:srgbClr val="7030A0"/>
                </a:solidFill>
                <a:latin typeface="Lucida Calligraphy" pitchFamily="66" charset="0"/>
              </a:rPr>
              <a:t>intreprinzatorului</a:t>
            </a:r>
            <a:r>
              <a:rPr lang="en-US" sz="2800" b="1" u="sng" dirty="0" smtClean="0">
                <a:solidFill>
                  <a:srgbClr val="7030A0"/>
                </a:solidFill>
                <a:latin typeface="Lucida Calligraphy" pitchFamily="66" charset="0"/>
              </a:rPr>
              <a:t> de </a:t>
            </a:r>
            <a:r>
              <a:rPr lang="en-US" sz="2800" b="1" u="sng" dirty="0" err="1" smtClean="0">
                <a:solidFill>
                  <a:srgbClr val="7030A0"/>
                </a:solidFill>
                <a:latin typeface="Lucida Calligraphy" pitchFamily="66" charset="0"/>
              </a:rPr>
              <a:t>succes</a:t>
            </a:r>
            <a:r>
              <a:rPr lang="en-US" sz="2800" b="1" u="sng" dirty="0" smtClean="0">
                <a:solidFill>
                  <a:srgbClr val="7030A0"/>
                </a:solidFill>
                <a:latin typeface="Lucida Calligraphy" pitchFamily="66" charset="0"/>
              </a:rPr>
              <a:t>. </a:t>
            </a:r>
          </a:p>
          <a:p>
            <a:pPr algn="just">
              <a:buNone/>
            </a:pPr>
            <a:endParaRPr lang="en-US" sz="2800" b="1" u="sng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r>
              <a:rPr lang="en-US" sz="2800" b="1" u="sng" dirty="0" smtClean="0">
                <a:solidFill>
                  <a:srgbClr val="7030A0"/>
                </a:solidFill>
                <a:latin typeface="Lucida Calligraphy" pitchFamily="66" charset="0"/>
              </a:rPr>
              <a:t>De </a:t>
            </a:r>
            <a:r>
              <a:rPr lang="en-US" sz="2800" b="1" u="sng" dirty="0" err="1" smtClean="0">
                <a:solidFill>
                  <a:srgbClr val="7030A0"/>
                </a:solidFill>
                <a:latin typeface="Lucida Calligraphy" pitchFamily="66" charset="0"/>
              </a:rPr>
              <a:t>ce</a:t>
            </a:r>
            <a:r>
              <a:rPr lang="en-US" sz="2800" b="1" u="sng" dirty="0" smtClean="0">
                <a:solidFill>
                  <a:srgbClr val="7030A0"/>
                </a:solidFill>
                <a:latin typeface="Lucida Calligraphy" pitchFamily="66" charset="0"/>
              </a:rPr>
              <a:t>? </a:t>
            </a: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Pentru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ca,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daca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in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momentul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in care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mergem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la un </a:t>
            </a:r>
            <a:r>
              <a:rPr lang="en-US" sz="2800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interviu</a:t>
            </a:r>
            <a:r>
              <a:rPr lang="en-US" sz="2800" b="1" u="sng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800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angajare</a:t>
            </a:r>
            <a:r>
              <a:rPr lang="en-US" sz="2800" b="1" u="sng" dirty="0" smtClean="0">
                <a:solidFill>
                  <a:srgbClr val="002060"/>
                </a:solidFill>
                <a:latin typeface="Lucida Calligraphy" pitchFamily="66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pe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langa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seriozitate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punctualitate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motivatie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incredere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afisam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un </a:t>
            </a:r>
            <a:r>
              <a:rPr lang="en-US" sz="2800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zambet</a:t>
            </a:r>
            <a:r>
              <a:rPr lang="en-US" sz="2800" b="1" u="sng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discret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ni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se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va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raspunde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de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cele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mai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multe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ori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tot 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zambind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precum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Lucida Calligraphy" pitchFamily="66" charset="0"/>
              </a:rPr>
              <a:t>spune</a:t>
            </a:r>
            <a:r>
              <a:rPr lang="en-US" sz="2800" dirty="0" smtClean="0">
                <a:solidFill>
                  <a:srgbClr val="002060"/>
                </a:solidFill>
                <a:latin typeface="Lucida Calligraphy" pitchFamily="66" charset="0"/>
              </a:rPr>
              <a:t> Victor Hugo, “ </a:t>
            </a:r>
            <a:r>
              <a:rPr lang="en-US" sz="2800" b="1" dirty="0" err="1" smtClean="0">
                <a:solidFill>
                  <a:srgbClr val="002060"/>
                </a:solidFill>
                <a:latin typeface="Lucida Calligraphy" pitchFamily="66" charset="0"/>
              </a:rPr>
              <a:t>Zambetul</a:t>
            </a:r>
            <a:r>
              <a:rPr lang="en-US" sz="2800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Lucida Calligraphy" pitchFamily="66" charset="0"/>
              </a:rPr>
              <a:t>inseamna</a:t>
            </a:r>
            <a:r>
              <a:rPr lang="en-US" sz="2800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Lucida Calligraphy" pitchFamily="66" charset="0"/>
              </a:rPr>
              <a:t>consimtire</a:t>
            </a:r>
            <a:r>
              <a:rPr lang="en-US" sz="2800" b="1" dirty="0" smtClean="0">
                <a:solidFill>
                  <a:srgbClr val="002060"/>
                </a:solidFill>
                <a:latin typeface="Lucida Calligraphy" pitchFamily="66" charset="0"/>
              </a:rPr>
              <a:t> “ 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9627">
            <a:off x="5429256" y="3786190"/>
            <a:ext cx="29908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flipV="1">
            <a:off x="5353496" y="714356"/>
            <a:ext cx="3383280" cy="71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5357818" y="500042"/>
            <a:ext cx="3571900" cy="635795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endParaRPr lang="en-US" sz="2400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429132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latin typeface="Lucida Calligraphy" pitchFamily="66" charset="0"/>
              </a:rPr>
              <a:t>“ la </a:t>
            </a:r>
            <a:r>
              <a:rPr lang="en-US" sz="4400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modul</a:t>
            </a:r>
            <a:r>
              <a:rPr lang="en-US" sz="4400" b="1" u="sng" dirty="0" smtClean="0">
                <a:solidFill>
                  <a:srgbClr val="002060"/>
                </a:solidFill>
                <a:latin typeface="Lucida Calligraphy" pitchFamily="66" charset="0"/>
              </a:rPr>
              <a:t> perfect “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857232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avea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succes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nu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inseamna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sa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ai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bani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ai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cel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mai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bun job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din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lume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sa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fii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faimos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O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persoana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succes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aceea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care se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simte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implinita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care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dupa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mult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zbucium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munca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a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izbutit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-a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propus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care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sincera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cu ea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insasi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face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ceea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ce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ii place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nefiind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contransa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nimeni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Soarta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noastra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atarna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fiecare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gand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pas,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decizie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dorinta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frica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sentiment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nesiguranta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 Stephen R. Covey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crede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ca “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mai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bun mod de 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prezice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viitorul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-l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ceezi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tu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insuti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“.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Viitorul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succesul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depind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de tine, de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felul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tau de a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fii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, de a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gandi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, de a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actiona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 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  <p:bldP spid="9" grpId="1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ei-mai-fericiti-cop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tăText 4"/>
          <p:cNvSpPr txBox="1"/>
          <p:nvPr/>
        </p:nvSpPr>
        <p:spPr>
          <a:xfrm>
            <a:off x="0" y="0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Succesul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inseamna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</a:rPr>
              <a:t>...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4143372" y="71435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Sa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fii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tu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insuti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...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214282" y="235743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Consolas" pitchFamily="49" charset="0"/>
              </a:rPr>
              <a:t>Dar nu </a:t>
            </a:r>
            <a:r>
              <a:rPr lang="en-US" sz="2800" dirty="0" err="1" smtClean="0">
                <a:solidFill>
                  <a:srgbClr val="00B0F0"/>
                </a:solidFill>
                <a:latin typeface="Consolas" pitchFamily="49" charset="0"/>
              </a:rPr>
              <a:t>oricum</a:t>
            </a:r>
            <a:r>
              <a:rPr lang="en-US" sz="2800" dirty="0" smtClean="0">
                <a:solidFill>
                  <a:srgbClr val="00B0F0"/>
                </a:solidFill>
                <a:latin typeface="Consolas" pitchFamily="49" charset="0"/>
              </a:rPr>
              <a:t>...</a:t>
            </a:r>
            <a:endParaRPr lang="en-US" sz="2800" dirty="0">
              <a:solidFill>
                <a:srgbClr val="00B0F0"/>
              </a:solidFill>
              <a:latin typeface="Consolas" pitchFamily="49" charset="0"/>
            </a:endParaRPr>
          </a:p>
        </p:txBody>
      </p:sp>
      <p:sp>
        <p:nvSpPr>
          <p:cNvPr id="8" name="CasetăText 7"/>
          <p:cNvSpPr txBox="1"/>
          <p:nvPr/>
        </p:nvSpPr>
        <p:spPr>
          <a:xfrm>
            <a:off x="928662" y="39290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Ci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la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modul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...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4071934" y="392906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Bradley Hand ITC" pitchFamily="66" charset="0"/>
              </a:rPr>
              <a:t>PERFECT</a:t>
            </a:r>
            <a:endParaRPr lang="en-US" sz="4000" b="1" i="1" dirty="0">
              <a:solidFill>
                <a:srgbClr val="7030A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3571868" y="642918"/>
            <a:ext cx="5072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    “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Păstrează-ţi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visele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vii!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Înţelege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pentru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a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realiza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ceva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trebuie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să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credinţă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încredere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tine,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viziune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muncă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determinare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dăruire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Aminteşte-ţi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toate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lucrurile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sunt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posibile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pentru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cei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care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cred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. ” (Gail Devers)</a:t>
            </a:r>
          </a:p>
          <a:p>
            <a:endParaRPr lang="en-US" sz="2000" dirty="0" smtClean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4" name="Imagine 3" descr="im_posible_by_daniel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5619">
            <a:off x="285720" y="642918"/>
            <a:ext cx="321471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tăText 4"/>
          <p:cNvSpPr txBox="1"/>
          <p:nvPr/>
        </p:nvSpPr>
        <p:spPr>
          <a:xfrm>
            <a:off x="357158" y="414338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   “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Viziunea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fără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acţiune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ca un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vis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cu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ochii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deschişi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”,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dar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acelaşi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timp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, “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Acţiunea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fără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viziune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un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coşmar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”. </a:t>
            </a:r>
            <a:endParaRPr lang="en-US" sz="2000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6" name="Imagine 5" descr="confidence-coaching-pic-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928934"/>
            <a:ext cx="3071802" cy="3929066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		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Ce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este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succesul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?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285720" y="1071547"/>
            <a:ext cx="4357718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“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reprezintă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fapt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succesul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 ”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O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ştiinţă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exactă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Un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obiectiv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O stare 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O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trudă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Un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algoritm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calcul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?! </a:t>
            </a:r>
          </a:p>
          <a:p>
            <a:endParaRPr lang="en-US" sz="2000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Este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cumva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succesul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legat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gloria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financiară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faimă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trofee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putere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anumite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trăsături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fizice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Lucida Calligraphy" pitchFamily="66" charset="0"/>
              </a:rPr>
              <a:t>caracter</a:t>
            </a:r>
            <a:r>
              <a:rPr lang="en-US" sz="2000" dirty="0" smtClean="0">
                <a:solidFill>
                  <a:srgbClr val="002060"/>
                </a:solidFill>
                <a:latin typeface="Lucida Calligraphy" pitchFamily="66" charset="0"/>
              </a:rPr>
              <a:t>?!</a:t>
            </a:r>
          </a:p>
          <a:p>
            <a:endParaRPr lang="en-US" sz="2000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5" name="Substituent conținut 4" descr="succes+in+afacer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474838"/>
            <a:ext cx="3429023" cy="4811682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214282" y="1785926"/>
            <a:ext cx="33575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Succesul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înseamnă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cunoaşterea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calităţilor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personale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încrederea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acestea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Este direct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proporţional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cu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munca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depusă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pasiunea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pentru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atingerea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Lucida Calligraphy" pitchFamily="66" charset="0"/>
              </a:rPr>
              <a:t>lui</a:t>
            </a:r>
            <a:r>
              <a:rPr lang="en-US" sz="2400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</a:p>
          <a:p>
            <a:pPr algn="just"/>
            <a:endParaRPr lang="en-US" sz="1600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/>
            <a:endParaRPr lang="en-US" sz="1600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4" name="Imagine 3" descr="grafit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5286412" cy="1643050"/>
          </a:xfrm>
          <a:prstGeom prst="rect">
            <a:avLst/>
          </a:prstGeom>
        </p:spPr>
      </p:pic>
      <p:sp>
        <p:nvSpPr>
          <p:cNvPr id="5" name="CasetăText 4"/>
          <p:cNvSpPr txBox="1"/>
          <p:nvPr/>
        </p:nvSpPr>
        <p:spPr>
          <a:xfrm>
            <a:off x="4071934" y="150017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Succesul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poate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mâinile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oricărei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persoane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dacă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dorit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căutat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urmărit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consecvent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dacă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oportunităţile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oferite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sunt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valorificate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indiferent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obstacole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  <a:endParaRPr lang="en-US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6" name="Imagine 5" descr="suc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00372"/>
            <a:ext cx="5029201" cy="2928958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ritannic Bold" pitchFamily="34" charset="0"/>
              </a:rPr>
              <a:t>SUNT CEI CE VAD IN FIECARE ZI O NOUA SANSA, CEI CE STIU SA APRECIEZE FIECARE REUSITA, ORICAT DE MICA, TRANSFORMAND-O INTR-O TREAPTA SPRE VARF.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71612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Superficialitatea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inamică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la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fel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neîncrederea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speranţa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dobândirii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lui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doar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prin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noroc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obţin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sunt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nu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cred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într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-o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uşă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închisă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iar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dacă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se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ciocnesc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ea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nu o pot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deschide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din prima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încercare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nu se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dau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bătuţi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vin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doua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oară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mai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pregătiţi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cu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cheia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la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</a:t>
            </a:r>
            <a:endParaRPr lang="en-US" dirty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595">
            <a:off x="4609168" y="733201"/>
            <a:ext cx="3935770" cy="244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004">
            <a:off x="4351774" y="3773550"/>
            <a:ext cx="3870242" cy="23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215106" cy="1357322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4" name="Substituent conținut 3" descr="incredere-in-s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3429024" cy="2857500"/>
          </a:xfrm>
        </p:spPr>
      </p:pic>
      <p:pic>
        <p:nvPicPr>
          <p:cNvPr id="6" name="Imagine 5" descr="perseverenta_si_scopur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142984"/>
            <a:ext cx="3048000" cy="3714776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5857884" y="150017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  <a:t>Perseverenta</a:t>
            </a:r>
            <a:endParaRPr lang="en-US" dirty="0">
              <a:solidFill>
                <a:srgbClr val="C00000"/>
              </a:solidFill>
              <a:latin typeface="Broadway" pitchFamily="82" charset="0"/>
            </a:endParaRPr>
          </a:p>
        </p:txBody>
      </p:sp>
      <p:pic>
        <p:nvPicPr>
          <p:cNvPr id="8" name="Imagine 7" descr="optim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357694"/>
            <a:ext cx="6143668" cy="2500306"/>
          </a:xfrm>
          <a:prstGeom prst="rect">
            <a:avLst/>
          </a:prstGeom>
        </p:spPr>
      </p:pic>
      <p:sp>
        <p:nvSpPr>
          <p:cNvPr id="9" name="CasetăText 8"/>
          <p:cNvSpPr txBox="1"/>
          <p:nvPr/>
        </p:nvSpPr>
        <p:spPr>
          <a:xfrm>
            <a:off x="357158" y="342900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Lucida Calligraphy" pitchFamily="66" charset="0"/>
              </a:rPr>
              <a:t>Increderea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 in sine</a:t>
            </a:r>
            <a:endParaRPr lang="en-US" sz="24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1" name="CasetăText 10"/>
          <p:cNvSpPr txBox="1"/>
          <p:nvPr/>
        </p:nvSpPr>
        <p:spPr>
          <a:xfrm>
            <a:off x="3857620" y="621508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Lucida Calligraphy" pitchFamily="66" charset="0"/>
              </a:rPr>
              <a:t>Optimismul</a:t>
            </a:r>
            <a:endParaRPr lang="en-US" sz="2800" dirty="0">
              <a:solidFill>
                <a:srgbClr val="FFFF00"/>
              </a:solidFill>
              <a:latin typeface="Lucida Calligraphy" pitchFamily="66" charset="0"/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1428728" y="64291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Verdana" pitchFamily="34" charset="0"/>
              </a:rPr>
              <a:t>Ingredientele</a:t>
            </a:r>
            <a:r>
              <a:rPr lang="en-US" sz="32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Verdana" pitchFamily="34" charset="0"/>
              </a:rPr>
              <a:t>Succesului</a:t>
            </a:r>
            <a:endParaRPr lang="en-US" sz="3200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29288" cy="92869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Increderea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Lucida Calligraphy" pitchFamily="66" charset="0"/>
              </a:rPr>
              <a:t> in sine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“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Increderea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in sine nu vine din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faptul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ca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ai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mereu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dreptate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ci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din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faptul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ca nu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ti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-e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frica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sa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Lucida Calligraphy" pitchFamily="66" charset="0"/>
              </a:rPr>
              <a:t>gresesti</a:t>
            </a:r>
            <a:r>
              <a:rPr lang="en-US" sz="2400" i="1" dirty="0" smtClean="0">
                <a:solidFill>
                  <a:srgbClr val="002060"/>
                </a:solidFill>
                <a:latin typeface="Lucida Calligraphy" pitchFamily="66" charset="0"/>
              </a:rPr>
              <a:t>.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“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Imagine 3" descr="zambet_sanatos_din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2"/>
            <a:ext cx="9144000" cy="457200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14314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6248" y="428605"/>
            <a:ext cx="46434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Thomas Edison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este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probabil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cel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mai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mare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inventator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din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istorie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nu 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avut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parte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decât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3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ani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educaţie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formală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 Cu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toate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acestea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deţine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peste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1.000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brevete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Statele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Unite ale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Americii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multe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altele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Marea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Britanie,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Franţa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Germania.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Albert Einstein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fost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dat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afară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la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şcoală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Michael Jordan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fost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exclus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din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echipa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baschet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liceului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271464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786322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4757742" cy="553880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Walt Disney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fost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concediat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deoarece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nu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avea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imaginaţie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idei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originale</a:t>
            </a: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  <a:latin typeface="Lucida Calligraphy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Abraham Lincoln 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eşuat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în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afaceri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două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ori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-a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pierdut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logodnica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pierdut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8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alegeri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şi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cu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toate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acestea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a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devenit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preşedintele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Statelor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Unite.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</a:p>
          <a:p>
            <a:pPr algn="just"/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Acesti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oameni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au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avut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de-a face cu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probleme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mult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mai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grave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decat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noi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in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drumul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lor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catre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reusita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totusi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le-au </a:t>
            </a:r>
            <a:r>
              <a:rPr lang="en-US" b="1" dirty="0" err="1" smtClean="0">
                <a:solidFill>
                  <a:srgbClr val="002060"/>
                </a:solidFill>
                <a:latin typeface="Lucida Calligraphy" pitchFamily="66" charset="0"/>
              </a:rPr>
              <a:t>depasit</a:t>
            </a:r>
            <a:r>
              <a:rPr lang="en-US" b="1" dirty="0" smtClean="0">
                <a:solidFill>
                  <a:srgbClr val="002060"/>
                </a:solidFill>
                <a:latin typeface="Lucida Calligraphy" pitchFamily="66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datorita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faptului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ca nu au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incetat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cida Calligraphy" pitchFamily="66" charset="0"/>
              </a:rPr>
              <a:t>sa</a:t>
            </a:r>
            <a:r>
              <a:rPr lang="en-US" dirty="0" smtClean="0">
                <a:solidFill>
                  <a:srgbClr val="002060"/>
                </a:solidFill>
                <a:latin typeface="Lucida Calligraphy" pitchFamily="66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creada</a:t>
            </a:r>
            <a:r>
              <a:rPr lang="en-US" b="1" u="sng" dirty="0" smtClean="0">
                <a:solidFill>
                  <a:srgbClr val="002060"/>
                </a:solidFill>
                <a:latin typeface="Lucida Calligraphy" pitchFamily="66" charset="0"/>
              </a:rPr>
              <a:t> in </a:t>
            </a:r>
            <a:r>
              <a:rPr lang="en-US" b="1" u="sng" dirty="0" err="1" smtClean="0">
                <a:solidFill>
                  <a:srgbClr val="002060"/>
                </a:solidFill>
                <a:latin typeface="Lucida Calligraphy" pitchFamily="66" charset="0"/>
              </a:rPr>
              <a:t>ei</a:t>
            </a:r>
            <a:r>
              <a:rPr lang="en-US" b="1" u="sng" dirty="0" smtClean="0">
                <a:solidFill>
                  <a:srgbClr val="002060"/>
                </a:solidFill>
                <a:latin typeface="Lucida Calligraphy" pitchFamily="66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71480"/>
            <a:ext cx="17526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8612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771</Words>
  <PresentationFormat>On-screen Show (4:3)</PresentationFormat>
  <Paragraphs>65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“Fii tu însuti, dar nu oricum, ci la modul  PERFECT…”</vt:lpstr>
      <vt:lpstr>Slide 2</vt:lpstr>
      <vt:lpstr>   Ce este succesul?</vt:lpstr>
      <vt:lpstr>Slide 4</vt:lpstr>
      <vt:lpstr>Slide 5</vt:lpstr>
      <vt:lpstr>Slide 6</vt:lpstr>
      <vt:lpstr>Increderea in sine</vt:lpstr>
      <vt:lpstr>Slide 8</vt:lpstr>
      <vt:lpstr>Slide 9</vt:lpstr>
      <vt:lpstr>Perseverenta</vt:lpstr>
      <vt:lpstr>optimismul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FII  TU  ÎNSUŢI,  DAR  NU  ORICUM</dc:title>
  <cp:lastModifiedBy>AlexB</cp:lastModifiedBy>
  <cp:revision>74</cp:revision>
  <dcterms:modified xsi:type="dcterms:W3CDTF">2012-12-15T19:10:50Z</dcterms:modified>
</cp:coreProperties>
</file>