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5257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0444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246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46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2786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29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6610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2800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534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1001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580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72225-A550-45B0-8706-A137AC8F1221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0E83A-CA83-4B8E-9227-0F8B080519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638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9297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5846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2000" b="1" dirty="0"/>
              <a:t>37. </a:t>
            </a:r>
            <a:r>
              <a:rPr lang="ro-RO" sz="2400" b="1" dirty="0"/>
              <a:t>I</a:t>
            </a:r>
            <a:r>
              <a:rPr lang="ro-RO" sz="2000" b="1" dirty="0"/>
              <a:t>ar un oarecare, anume Razis, dintre bătrânii din Ierusalim, a fost pârât lui Nicanor. Razis era bărbat iubitor de cetate şi cu nume bun, încât pentru bună-voinţa ce avea, era numit părintele Iudeilor,  </a:t>
            </a:r>
          </a:p>
          <a:p>
            <a:r>
              <a:rPr lang="ro-RO" sz="2000" b="1" dirty="0"/>
              <a:t>38. </a:t>
            </a:r>
            <a:r>
              <a:rPr lang="ro-RO" sz="2400" b="1" dirty="0"/>
              <a:t>P</a:t>
            </a:r>
            <a:r>
              <a:rPr lang="ro-RO" sz="2000" b="1" dirty="0"/>
              <a:t>entru că în vremurile cele mai dinainte ale neamestecului Iudeilor cu Elinii era îndrăzneţ iubitor al datinilor iudaice şi trupul şi sufletul pentru evreime şi-l pusese cu toată nevoinţa.  </a:t>
            </a:r>
            <a:endParaRPr lang="ro-RO" sz="2000" b="1" dirty="0" smtClean="0"/>
          </a:p>
          <a:p>
            <a:r>
              <a:rPr lang="en-US" sz="2000" b="1" dirty="0" smtClean="0"/>
              <a:t>39</a:t>
            </a:r>
            <a:r>
              <a:rPr lang="en-US" sz="2000" b="1" dirty="0"/>
              <a:t>. </a:t>
            </a:r>
            <a:r>
              <a:rPr lang="en-US" sz="2400" b="1" dirty="0" err="1"/>
              <a:t>D</a:t>
            </a:r>
            <a:r>
              <a:rPr lang="en-US" sz="2000" b="1" dirty="0" err="1"/>
              <a:t>eci</a:t>
            </a:r>
            <a:r>
              <a:rPr lang="en-US" sz="2000" b="1" dirty="0"/>
              <a:t> </a:t>
            </a:r>
            <a:r>
              <a:rPr lang="en-US" sz="2000" b="1" dirty="0" err="1"/>
              <a:t>vrând</a:t>
            </a:r>
            <a:r>
              <a:rPr lang="en-US" sz="2000" b="1" dirty="0"/>
              <a:t> Nicanor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arate</a:t>
            </a:r>
            <a:r>
              <a:rPr lang="en-US" sz="2000" b="1" dirty="0"/>
              <a:t> </a:t>
            </a:r>
            <a:r>
              <a:rPr lang="en-US" sz="2000" b="1" dirty="0" err="1"/>
              <a:t>ura</a:t>
            </a:r>
            <a:r>
              <a:rPr lang="en-US" sz="2000" b="1" dirty="0"/>
              <a:t>, </a:t>
            </a:r>
            <a:r>
              <a:rPr lang="en-US" sz="2000" b="1" dirty="0" err="1"/>
              <a:t>pe</a:t>
            </a:r>
            <a:r>
              <a:rPr lang="en-US" sz="2000" b="1" dirty="0"/>
              <a:t> care o </a:t>
            </a:r>
            <a:r>
              <a:rPr lang="en-US" sz="2000" b="1" dirty="0" err="1"/>
              <a:t>avea</a:t>
            </a:r>
            <a:r>
              <a:rPr lang="en-US" sz="2000" b="1" dirty="0"/>
              <a:t> </a:t>
            </a:r>
            <a:r>
              <a:rPr lang="en-US" sz="2000" b="1" dirty="0" err="1"/>
              <a:t>faţă</a:t>
            </a:r>
            <a:r>
              <a:rPr lang="en-US" sz="2000" b="1" dirty="0"/>
              <a:t> de </a:t>
            </a:r>
            <a:r>
              <a:rPr lang="en-US" sz="2000" b="1" dirty="0" err="1"/>
              <a:t>Iudei</a:t>
            </a:r>
            <a:r>
              <a:rPr lang="en-US" sz="2000" b="1" dirty="0"/>
              <a:t>, a </a:t>
            </a:r>
            <a:r>
              <a:rPr lang="en-US" sz="2000" b="1" dirty="0" err="1"/>
              <a:t>trimis</a:t>
            </a:r>
            <a:r>
              <a:rPr lang="en-US" sz="2000" b="1" dirty="0"/>
              <a:t> </a:t>
            </a:r>
            <a:r>
              <a:rPr lang="en-US" sz="2000" b="1" dirty="0" err="1"/>
              <a:t>peste</a:t>
            </a:r>
            <a:r>
              <a:rPr lang="en-US" sz="2000" b="1" dirty="0"/>
              <a:t> </a:t>
            </a:r>
            <a:r>
              <a:rPr lang="en-US" sz="2000" b="1" dirty="0" err="1"/>
              <a:t>cinci</a:t>
            </a:r>
            <a:r>
              <a:rPr lang="en-US" sz="2000" b="1" dirty="0"/>
              <a:t> </a:t>
            </a:r>
            <a:r>
              <a:rPr lang="en-US" sz="2000" b="1" dirty="0" err="1"/>
              <a:t>sute</a:t>
            </a:r>
            <a:r>
              <a:rPr lang="en-US" sz="2000" b="1" dirty="0"/>
              <a:t>,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prindă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Razis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40. </a:t>
            </a:r>
            <a:r>
              <a:rPr lang="en-US" sz="2400" b="1" dirty="0" err="1"/>
              <a:t>C</a:t>
            </a:r>
            <a:r>
              <a:rPr lang="en-US" sz="2000" b="1" dirty="0" err="1"/>
              <a:t>ăci</a:t>
            </a:r>
            <a:r>
              <a:rPr lang="en-US" sz="2000" b="1" dirty="0"/>
              <a:t> </a:t>
            </a:r>
            <a:r>
              <a:rPr lang="en-US" sz="2000" b="1" dirty="0" err="1"/>
              <a:t>socoteau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de-l </a:t>
            </a:r>
            <a:r>
              <a:rPr lang="en-US" sz="2000" b="1" dirty="0" err="1"/>
              <a:t>va</a:t>
            </a:r>
            <a:r>
              <a:rPr lang="en-US" sz="2000" b="1" dirty="0"/>
              <a:t> </a:t>
            </a:r>
            <a:r>
              <a:rPr lang="en-US" sz="2000" b="1" dirty="0" err="1"/>
              <a:t>prinde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el, </a:t>
            </a:r>
            <a:r>
              <a:rPr lang="en-US" sz="2000" b="1" dirty="0" err="1"/>
              <a:t>foarte</a:t>
            </a:r>
            <a:r>
              <a:rPr lang="en-US" sz="2000" b="1" dirty="0"/>
              <a:t> mare </a:t>
            </a:r>
            <a:r>
              <a:rPr lang="en-US" sz="2000" b="1" dirty="0" err="1"/>
              <a:t>durere</a:t>
            </a:r>
            <a:r>
              <a:rPr lang="en-US" sz="2000" b="1" dirty="0"/>
              <a:t> </a:t>
            </a:r>
            <a:r>
              <a:rPr lang="en-US" sz="2000" b="1" dirty="0" err="1"/>
              <a:t>va</a:t>
            </a:r>
            <a:r>
              <a:rPr lang="en-US" sz="2000" b="1" dirty="0"/>
              <a:t> face </a:t>
            </a:r>
            <a:r>
              <a:rPr lang="en-US" sz="2000" b="1" dirty="0" err="1"/>
              <a:t>Iudeilor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41.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când</a:t>
            </a:r>
            <a:r>
              <a:rPr lang="en-US" sz="2000" b="1" dirty="0"/>
              <a:t> </a:t>
            </a:r>
            <a:r>
              <a:rPr lang="en-US" sz="2000" b="1" dirty="0" err="1"/>
              <a:t>gloata</a:t>
            </a:r>
            <a:r>
              <a:rPr lang="en-US" sz="2000" b="1" dirty="0"/>
              <a:t> de </a:t>
            </a:r>
            <a:r>
              <a:rPr lang="en-US" sz="2000" b="1" dirty="0" err="1"/>
              <a:t>ostaşi</a:t>
            </a:r>
            <a:r>
              <a:rPr lang="en-US" sz="2000" b="1" dirty="0"/>
              <a:t>, </a:t>
            </a:r>
            <a:r>
              <a:rPr lang="en-US" sz="2000" b="1" dirty="0" err="1"/>
              <a:t>vrând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ia</a:t>
            </a:r>
            <a:r>
              <a:rPr lang="en-US" sz="2000" b="1" dirty="0"/>
              <a:t> </a:t>
            </a:r>
            <a:r>
              <a:rPr lang="en-US" sz="2000" b="1" dirty="0" err="1"/>
              <a:t>turnul</a:t>
            </a:r>
            <a:r>
              <a:rPr lang="en-US" sz="2000" b="1" dirty="0"/>
              <a:t> </a:t>
            </a:r>
            <a:r>
              <a:rPr lang="en-US" sz="2000" b="1" dirty="0" err="1"/>
              <a:t>unde</a:t>
            </a:r>
            <a:r>
              <a:rPr lang="en-US" sz="2000" b="1" dirty="0"/>
              <a:t> se </a:t>
            </a:r>
            <a:r>
              <a:rPr lang="en-US" sz="2000" b="1" dirty="0" err="1"/>
              <a:t>ascunsese</a:t>
            </a:r>
            <a:r>
              <a:rPr lang="en-US" sz="2000" b="1" dirty="0"/>
              <a:t> </a:t>
            </a:r>
            <a:r>
              <a:rPr lang="en-US" sz="2000" b="1" dirty="0" err="1"/>
              <a:t>Razis</a:t>
            </a:r>
            <a:r>
              <a:rPr lang="en-US" sz="2000" b="1" dirty="0"/>
              <a:t>, </a:t>
            </a:r>
            <a:r>
              <a:rPr lang="en-US" sz="2000" b="1" dirty="0" err="1"/>
              <a:t>bătea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uşi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poruncea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aducă</a:t>
            </a:r>
            <a:r>
              <a:rPr lang="en-US" sz="2000" b="1" dirty="0"/>
              <a:t> </a:t>
            </a:r>
            <a:r>
              <a:rPr lang="en-US" sz="2000" b="1" dirty="0" err="1"/>
              <a:t>foc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aprindă</a:t>
            </a:r>
            <a:r>
              <a:rPr lang="en-US" sz="2000" b="1" dirty="0"/>
              <a:t> </a:t>
            </a:r>
            <a:r>
              <a:rPr lang="en-US" sz="2000" b="1" dirty="0" err="1"/>
              <a:t>uşile</a:t>
            </a:r>
            <a:r>
              <a:rPr lang="en-US" sz="2000" b="1" dirty="0"/>
              <a:t>, </a:t>
            </a:r>
            <a:r>
              <a:rPr lang="en-US" sz="2000" b="1" dirty="0" err="1"/>
              <a:t>atunci</a:t>
            </a:r>
            <a:r>
              <a:rPr lang="en-US" sz="2000" b="1" dirty="0"/>
              <a:t> </a:t>
            </a:r>
            <a:r>
              <a:rPr lang="en-US" sz="2000" b="1" dirty="0" err="1"/>
              <a:t>Razis</a:t>
            </a:r>
            <a:r>
              <a:rPr lang="en-US" sz="2000" b="1" dirty="0"/>
              <a:t>, </a:t>
            </a:r>
            <a:r>
              <a:rPr lang="en-US" sz="2000" b="1" dirty="0" err="1"/>
              <a:t>aproape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fie </a:t>
            </a:r>
            <a:r>
              <a:rPr lang="en-US" sz="2000" b="1" dirty="0" err="1"/>
              <a:t>prins</a:t>
            </a:r>
            <a:r>
              <a:rPr lang="en-US" sz="2000" b="1" dirty="0"/>
              <a:t>, </a:t>
            </a:r>
            <a:r>
              <a:rPr lang="en-US" sz="2000" b="1" dirty="0" err="1"/>
              <a:t>singur</a:t>
            </a:r>
            <a:r>
              <a:rPr lang="en-US" sz="2000" b="1" dirty="0"/>
              <a:t> s-a </a:t>
            </a:r>
            <a:r>
              <a:rPr lang="en-US" sz="2000" b="1" dirty="0" err="1"/>
              <a:t>junghiat</a:t>
            </a:r>
            <a:r>
              <a:rPr lang="en-US" sz="2000" b="1" dirty="0"/>
              <a:t> cu </a:t>
            </a:r>
            <a:r>
              <a:rPr lang="en-US" sz="2000" b="1" dirty="0" err="1"/>
              <a:t>sabia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42. </a:t>
            </a:r>
            <a:r>
              <a:rPr lang="en-US" sz="2400" b="1" dirty="0" err="1"/>
              <a:t>V</a:t>
            </a:r>
            <a:r>
              <a:rPr lang="en-US" sz="2000" b="1" dirty="0" err="1"/>
              <a:t>rând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bine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moară</a:t>
            </a:r>
            <a:r>
              <a:rPr lang="en-US" sz="2000" b="1" dirty="0"/>
              <a:t> cu </a:t>
            </a:r>
            <a:r>
              <a:rPr lang="en-US" sz="2000" b="1" dirty="0" err="1"/>
              <a:t>cinste</a:t>
            </a:r>
            <a:r>
              <a:rPr lang="en-US" sz="2000" b="1" dirty="0"/>
              <a:t>, </a:t>
            </a:r>
            <a:r>
              <a:rPr lang="en-US" sz="2000" b="1" dirty="0" err="1"/>
              <a:t>decât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</a:t>
            </a:r>
            <a:r>
              <a:rPr lang="en-US" sz="2000" b="1" dirty="0" err="1"/>
              <a:t>supună</a:t>
            </a:r>
            <a:r>
              <a:rPr lang="en-US" sz="2000" b="1" dirty="0"/>
              <a:t> </a:t>
            </a:r>
            <a:r>
              <a:rPr lang="en-US" sz="2000" b="1" dirty="0" err="1"/>
              <a:t>păgânilor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împotriva</a:t>
            </a:r>
            <a:r>
              <a:rPr lang="en-US" sz="2000" b="1" dirty="0"/>
              <a:t> </a:t>
            </a:r>
            <a:r>
              <a:rPr lang="en-US" sz="2000" b="1" dirty="0" err="1"/>
              <a:t>cinstei</a:t>
            </a:r>
            <a:r>
              <a:rPr lang="en-US" sz="2000" b="1" dirty="0"/>
              <a:t> sale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păţească</a:t>
            </a:r>
            <a:r>
              <a:rPr lang="en-US" sz="2000" b="1" dirty="0"/>
              <a:t> </a:t>
            </a:r>
            <a:r>
              <a:rPr lang="en-US" sz="2000" b="1" dirty="0" err="1"/>
              <a:t>ocări</a:t>
            </a:r>
            <a:r>
              <a:rPr lang="en-US" sz="2000" b="1" dirty="0"/>
              <a:t> </a:t>
            </a:r>
            <a:r>
              <a:rPr lang="en-US" sz="2000" b="1" dirty="0" err="1"/>
              <a:t>nevrednice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43. </a:t>
            </a:r>
            <a:r>
              <a:rPr lang="en-US" sz="2400" b="1" dirty="0" err="1"/>
              <a:t>Î</a:t>
            </a:r>
            <a:r>
              <a:rPr lang="en-US" sz="2000" b="1" dirty="0" err="1"/>
              <a:t>nsă</a:t>
            </a:r>
            <a:r>
              <a:rPr lang="en-US" sz="2000" b="1" dirty="0"/>
              <a:t> din </a:t>
            </a:r>
            <a:r>
              <a:rPr lang="en-US" sz="2000" b="1" dirty="0" err="1"/>
              <a:t>grabă</a:t>
            </a:r>
            <a:r>
              <a:rPr lang="en-US" sz="2000" b="1" dirty="0"/>
              <a:t> nu s-a </a:t>
            </a:r>
            <a:r>
              <a:rPr lang="en-US" sz="2000" b="1" dirty="0" err="1"/>
              <a:t>nimerit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</a:t>
            </a:r>
            <a:r>
              <a:rPr lang="en-US" sz="2000" b="1" dirty="0" err="1"/>
              <a:t>junghie</a:t>
            </a:r>
            <a:r>
              <a:rPr lang="en-US" sz="2000" b="1" dirty="0"/>
              <a:t> de </a:t>
            </a:r>
            <a:r>
              <a:rPr lang="en-US" sz="2000" b="1" dirty="0" err="1"/>
              <a:t>moarte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gloata</a:t>
            </a:r>
            <a:r>
              <a:rPr lang="en-US" sz="2000" b="1" dirty="0"/>
              <a:t> </a:t>
            </a:r>
            <a:r>
              <a:rPr lang="en-US" sz="2000" b="1" dirty="0" err="1"/>
              <a:t>năvălind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uşă</a:t>
            </a:r>
            <a:r>
              <a:rPr lang="en-US" sz="2000" b="1" dirty="0"/>
              <a:t> </a:t>
            </a:r>
            <a:r>
              <a:rPr lang="en-US" sz="2000" b="1" dirty="0" err="1"/>
              <a:t>înăuntru</a:t>
            </a:r>
            <a:r>
              <a:rPr lang="en-US" sz="2000" b="1" dirty="0"/>
              <a:t>, el, </a:t>
            </a:r>
            <a:r>
              <a:rPr lang="en-US" sz="2000" b="1" dirty="0" err="1"/>
              <a:t>alergând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zid</a:t>
            </a:r>
            <a:r>
              <a:rPr lang="en-US" sz="2000" b="1" dirty="0"/>
              <a:t> </a:t>
            </a:r>
            <a:r>
              <a:rPr lang="en-US" sz="2000" b="1" dirty="0" err="1"/>
              <a:t>vitejeşte</a:t>
            </a:r>
            <a:r>
              <a:rPr lang="en-US" sz="2000" b="1" dirty="0"/>
              <a:t>, s-a </a:t>
            </a:r>
            <a:r>
              <a:rPr lang="en-US" sz="2000" b="1" dirty="0" err="1"/>
              <a:t>aruncat</a:t>
            </a:r>
            <a:r>
              <a:rPr lang="en-US" sz="2000" b="1" dirty="0"/>
              <a:t> </a:t>
            </a:r>
            <a:r>
              <a:rPr lang="en-US" sz="2000" b="1" dirty="0" err="1"/>
              <a:t>peste</a:t>
            </a:r>
            <a:r>
              <a:rPr lang="en-US" sz="2000" b="1" dirty="0"/>
              <a:t> </a:t>
            </a:r>
            <a:r>
              <a:rPr lang="en-US" sz="2000" b="1" dirty="0" err="1"/>
              <a:t>mulţime</a:t>
            </a:r>
            <a:r>
              <a:rPr lang="en-US" sz="2000" b="1" dirty="0"/>
              <a:t> </a:t>
            </a:r>
            <a:r>
              <a:rPr lang="en-US" sz="2000" b="1" dirty="0" err="1"/>
              <a:t>plin</a:t>
            </a:r>
            <a:r>
              <a:rPr lang="en-US" sz="2000" b="1" dirty="0"/>
              <a:t> de </a:t>
            </a:r>
            <a:r>
              <a:rPr lang="en-US" sz="2000" b="1" dirty="0" err="1"/>
              <a:t>bărbăţie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44.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mulţimea</a:t>
            </a:r>
            <a:r>
              <a:rPr lang="en-US" sz="2000" b="1" dirty="0"/>
              <a:t> de </a:t>
            </a:r>
            <a:r>
              <a:rPr lang="en-US" sz="2000" b="1" dirty="0" err="1"/>
              <a:t>jos</a:t>
            </a:r>
            <a:r>
              <a:rPr lang="en-US" sz="2000" b="1" dirty="0"/>
              <a:t> </a:t>
            </a:r>
            <a:r>
              <a:rPr lang="en-US" sz="2000" b="1" dirty="0" err="1"/>
              <a:t>repede</a:t>
            </a:r>
            <a:r>
              <a:rPr lang="en-US" sz="2000" b="1" dirty="0"/>
              <a:t> </a:t>
            </a:r>
            <a:r>
              <a:rPr lang="en-US" sz="2000" b="1" dirty="0" err="1"/>
              <a:t>dându</a:t>
            </a:r>
            <a:r>
              <a:rPr lang="en-US" sz="2000" b="1" dirty="0"/>
              <a:t>-se </a:t>
            </a:r>
            <a:r>
              <a:rPr lang="en-US" sz="2000" b="1" dirty="0" err="1"/>
              <a:t>înapoi</a:t>
            </a:r>
            <a:r>
              <a:rPr lang="en-US" sz="2000" b="1" dirty="0"/>
              <a:t>, ca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facă</a:t>
            </a:r>
            <a:r>
              <a:rPr lang="en-US" sz="2000" b="1" dirty="0"/>
              <a:t> </a:t>
            </a:r>
            <a:r>
              <a:rPr lang="en-US" sz="2000" b="1" dirty="0" err="1"/>
              <a:t>loc</a:t>
            </a:r>
            <a:r>
              <a:rPr lang="en-US" sz="2000" b="1" dirty="0"/>
              <a:t> </a:t>
            </a:r>
            <a:r>
              <a:rPr lang="en-US" sz="2000" b="1" dirty="0" err="1"/>
              <a:t>căderii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, el a </a:t>
            </a:r>
            <a:r>
              <a:rPr lang="en-US" sz="2000" b="1" dirty="0" err="1"/>
              <a:t>căzut</a:t>
            </a:r>
            <a:r>
              <a:rPr lang="en-US" sz="2000" b="1" dirty="0"/>
              <a:t> </a:t>
            </a:r>
            <a:r>
              <a:rPr lang="en-US" sz="2000" b="1" dirty="0" err="1"/>
              <a:t>tocmai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mijlocul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45.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fiind</a:t>
            </a:r>
            <a:r>
              <a:rPr lang="en-US" sz="2000" b="1" dirty="0"/>
              <a:t> </a:t>
            </a:r>
            <a:r>
              <a:rPr lang="en-US" sz="2000" b="1" dirty="0" err="1"/>
              <a:t>încă</a:t>
            </a:r>
            <a:r>
              <a:rPr lang="en-US" sz="2000" b="1" dirty="0"/>
              <a:t> </a:t>
            </a:r>
            <a:r>
              <a:rPr lang="en-US" sz="2000" b="1" dirty="0" err="1"/>
              <a:t>viu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înfierbântat</a:t>
            </a:r>
            <a:r>
              <a:rPr lang="en-US" sz="2000" b="1" dirty="0"/>
              <a:t>, s-a </a:t>
            </a:r>
            <a:r>
              <a:rPr lang="en-US" sz="2000" b="1" dirty="0" err="1"/>
              <a:t>sculat</a:t>
            </a:r>
            <a:r>
              <a:rPr lang="en-US" sz="2000" b="1" dirty="0"/>
              <a:t> cu </a:t>
            </a:r>
            <a:r>
              <a:rPr lang="en-US" sz="2000" b="1" dirty="0" err="1"/>
              <a:t>mâinile</a:t>
            </a:r>
            <a:r>
              <a:rPr lang="en-US" sz="2000" b="1" dirty="0"/>
              <a:t>, </a:t>
            </a:r>
            <a:r>
              <a:rPr lang="en-US" sz="2000" b="1" dirty="0" err="1"/>
              <a:t>iar</a:t>
            </a:r>
            <a:r>
              <a:rPr lang="en-US" sz="2000" b="1" dirty="0"/>
              <a:t> </a:t>
            </a:r>
            <a:r>
              <a:rPr lang="en-US" sz="2000" b="1" dirty="0" err="1"/>
              <a:t>sângele</a:t>
            </a:r>
            <a:r>
              <a:rPr lang="en-US" sz="2000" b="1" dirty="0"/>
              <a:t> din el </a:t>
            </a:r>
            <a:r>
              <a:rPr lang="en-US" sz="2000" b="1" dirty="0" err="1"/>
              <a:t>ţâşnea</a:t>
            </a:r>
            <a:r>
              <a:rPr lang="en-US" sz="2000" b="1" dirty="0"/>
              <a:t> tare </a:t>
            </a:r>
            <a:r>
              <a:rPr lang="en-US" sz="2000" b="1" dirty="0" err="1"/>
              <a:t>şi</a:t>
            </a:r>
            <a:r>
              <a:rPr lang="en-US" sz="2000" b="1" dirty="0"/>
              <a:t>, </a:t>
            </a:r>
            <a:r>
              <a:rPr lang="en-US" sz="2000" b="1" dirty="0" err="1"/>
              <a:t>deşi</a:t>
            </a:r>
            <a:r>
              <a:rPr lang="en-US" sz="2000" b="1" dirty="0"/>
              <a:t> </a:t>
            </a:r>
            <a:r>
              <a:rPr lang="en-US" sz="2000" b="1" dirty="0" err="1"/>
              <a:t>rănit</a:t>
            </a:r>
            <a:r>
              <a:rPr lang="en-US" sz="2000" b="1" dirty="0"/>
              <a:t> </a:t>
            </a:r>
            <a:r>
              <a:rPr lang="en-US" sz="2000" b="1" dirty="0" err="1"/>
              <a:t>greu</a:t>
            </a:r>
            <a:r>
              <a:rPr lang="en-US" sz="2000" b="1" dirty="0"/>
              <a:t>, a </a:t>
            </a:r>
            <a:r>
              <a:rPr lang="en-US" sz="2000" b="1" dirty="0" err="1"/>
              <a:t>alergat</a:t>
            </a:r>
            <a:r>
              <a:rPr lang="en-US" sz="2000" b="1" dirty="0"/>
              <a:t> </a:t>
            </a:r>
            <a:r>
              <a:rPr lang="en-US" sz="2000" b="1" dirty="0" err="1"/>
              <a:t>trecând</a:t>
            </a:r>
            <a:r>
              <a:rPr lang="en-US" sz="2000" b="1" dirty="0"/>
              <a:t> </a:t>
            </a:r>
            <a:r>
              <a:rPr lang="en-US" sz="2000" b="1" dirty="0" err="1"/>
              <a:t>printre</a:t>
            </a:r>
            <a:r>
              <a:rPr lang="en-US" sz="2000" b="1" dirty="0"/>
              <a:t> </a:t>
            </a:r>
            <a:r>
              <a:rPr lang="en-US" sz="2000" b="1" dirty="0" err="1"/>
              <a:t>mulţime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46.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stând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o </a:t>
            </a:r>
            <a:r>
              <a:rPr lang="en-US" sz="2000" b="1" dirty="0" err="1"/>
              <a:t>piatră</a:t>
            </a:r>
            <a:r>
              <a:rPr lang="en-US" sz="2000" b="1" dirty="0"/>
              <a:t> </a:t>
            </a:r>
            <a:r>
              <a:rPr lang="en-US" sz="2000" b="1" dirty="0" err="1"/>
              <a:t>ridicată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-a curs tot </a:t>
            </a:r>
            <a:r>
              <a:rPr lang="en-US" sz="2000" b="1" dirty="0" err="1"/>
              <a:t>sângele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-a </a:t>
            </a:r>
            <a:r>
              <a:rPr lang="en-US" sz="2000" b="1" dirty="0" err="1"/>
              <a:t>scos</a:t>
            </a:r>
            <a:r>
              <a:rPr lang="en-US" sz="2000" b="1" dirty="0"/>
              <a:t> </a:t>
            </a:r>
            <a:r>
              <a:rPr lang="en-US" sz="2000" b="1" dirty="0" err="1"/>
              <a:t>maţele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prinzându</a:t>
            </a:r>
            <a:r>
              <a:rPr lang="en-US" sz="2000" b="1" dirty="0"/>
              <a:t>-le cu </a:t>
            </a:r>
            <a:r>
              <a:rPr lang="en-US" sz="2000" b="1" dirty="0" err="1"/>
              <a:t>amândouă</a:t>
            </a:r>
            <a:r>
              <a:rPr lang="en-US" sz="2000" b="1" dirty="0"/>
              <a:t> </a:t>
            </a:r>
            <a:r>
              <a:rPr lang="en-US" sz="2000" b="1" dirty="0" err="1"/>
              <a:t>mâinile</a:t>
            </a:r>
            <a:r>
              <a:rPr lang="en-US" sz="2000" b="1" dirty="0"/>
              <a:t>, le-a </a:t>
            </a:r>
            <a:r>
              <a:rPr lang="en-US" sz="2000" b="1" dirty="0" err="1"/>
              <a:t>aruncat</a:t>
            </a:r>
            <a:r>
              <a:rPr lang="en-US" sz="2000" b="1" dirty="0"/>
              <a:t>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mulţime</a:t>
            </a:r>
            <a:r>
              <a:rPr lang="en-US" sz="2000" b="1" dirty="0"/>
              <a:t>, </a:t>
            </a:r>
            <a:r>
              <a:rPr lang="en-US" sz="2000" b="1" dirty="0" err="1"/>
              <a:t>rugându</a:t>
            </a:r>
            <a:r>
              <a:rPr lang="en-US" sz="2000" b="1" dirty="0"/>
              <a:t>-se </a:t>
            </a:r>
            <a:r>
              <a:rPr lang="en-US" sz="2000" b="1" dirty="0" err="1"/>
              <a:t>Celui</a:t>
            </a:r>
            <a:r>
              <a:rPr lang="en-US" sz="2000" b="1" dirty="0"/>
              <a:t> care </a:t>
            </a:r>
            <a:r>
              <a:rPr lang="en-US" sz="2000" b="1" dirty="0" err="1"/>
              <a:t>stăpâneşte</a:t>
            </a:r>
            <a:r>
              <a:rPr lang="en-US" sz="2000" b="1" dirty="0"/>
              <a:t> </a:t>
            </a:r>
            <a:r>
              <a:rPr lang="en-US" sz="2000" b="1" dirty="0" err="1"/>
              <a:t>peste</a:t>
            </a:r>
            <a:r>
              <a:rPr lang="en-US" sz="2000" b="1" dirty="0"/>
              <a:t> </a:t>
            </a:r>
            <a:r>
              <a:rPr lang="en-US" sz="2000" b="1" dirty="0" err="1"/>
              <a:t>viaţă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peste</a:t>
            </a:r>
            <a:r>
              <a:rPr lang="en-US" sz="2000" b="1" dirty="0"/>
              <a:t> duh, ca </a:t>
            </a:r>
            <a:r>
              <a:rPr lang="en-US" sz="2000" b="1" dirty="0" err="1"/>
              <a:t>iarăşi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le </a:t>
            </a:r>
            <a:r>
              <a:rPr lang="en-US" sz="2000" b="1" dirty="0" err="1"/>
              <a:t>dea</a:t>
            </a:r>
            <a:r>
              <a:rPr lang="en-US" sz="2000" b="1" dirty="0"/>
              <a:t>;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felul</a:t>
            </a:r>
            <a:r>
              <a:rPr lang="en-US" sz="2000" b="1" dirty="0"/>
              <a:t> </a:t>
            </a:r>
            <a:r>
              <a:rPr lang="en-US" sz="2000" b="1" dirty="0" err="1"/>
              <a:t>acesta</a:t>
            </a:r>
            <a:r>
              <a:rPr lang="en-US" sz="2000" b="1" dirty="0"/>
              <a:t> a </a:t>
            </a:r>
            <a:r>
              <a:rPr lang="en-US" sz="2000" b="1" dirty="0" err="1"/>
              <a:t>murit</a:t>
            </a:r>
            <a:r>
              <a:rPr lang="en-US" sz="2000" b="1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xmlns="" val="1575087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4" y="2374300"/>
            <a:ext cx="12028451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30243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55339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8282" y="183634"/>
            <a:ext cx="1560427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Portul</a:t>
            </a:r>
            <a:r>
              <a:rPr lang="en-US" sz="2000" b="1" dirty="0">
                <a:solidFill>
                  <a:schemeClr val="bg1"/>
                </a:solidFill>
              </a:rPr>
              <a:t> Tripoli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5533936"/>
            <a:ext cx="12192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1. </a:t>
            </a:r>
            <a:r>
              <a:rPr lang="en-US" sz="2400" b="1" dirty="0" err="1"/>
              <a:t>D</a:t>
            </a:r>
            <a:r>
              <a:rPr lang="en-US" sz="2000" b="1" dirty="0" err="1"/>
              <a:t>upă</a:t>
            </a:r>
            <a:r>
              <a:rPr lang="en-US" sz="2000" b="1" dirty="0"/>
              <a:t> </a:t>
            </a:r>
            <a:r>
              <a:rPr lang="en-US" sz="2000" b="1" dirty="0" err="1"/>
              <a:t>trecere</a:t>
            </a:r>
            <a:r>
              <a:rPr lang="en-US" sz="2000" b="1" dirty="0"/>
              <a:t> de </a:t>
            </a:r>
            <a:r>
              <a:rPr lang="en-US" sz="2000" b="1" dirty="0" err="1"/>
              <a:t>trei</a:t>
            </a:r>
            <a:r>
              <a:rPr lang="en-US" sz="2000" b="1" dirty="0"/>
              <a:t> </a:t>
            </a:r>
            <a:r>
              <a:rPr lang="en-US" sz="2000" b="1" dirty="0" err="1"/>
              <a:t>ani</a:t>
            </a:r>
            <a:r>
              <a:rPr lang="en-US" sz="2000" b="1" dirty="0"/>
              <a:t> a </a:t>
            </a:r>
            <a:r>
              <a:rPr lang="en-US" sz="2000" b="1" dirty="0" err="1"/>
              <a:t>aflat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cei</a:t>
            </a:r>
            <a:r>
              <a:rPr lang="en-US" sz="2000" b="1" dirty="0"/>
              <a:t> care </a:t>
            </a:r>
            <a:r>
              <a:rPr lang="en-US" sz="2000" b="1" dirty="0" err="1"/>
              <a:t>erau</a:t>
            </a:r>
            <a:r>
              <a:rPr lang="en-US" sz="2000" b="1" dirty="0"/>
              <a:t> cu el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Dimitrie</a:t>
            </a:r>
            <a:r>
              <a:rPr lang="en-US" sz="2000" b="1" dirty="0"/>
              <a:t> al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Seleuc</a:t>
            </a:r>
            <a:r>
              <a:rPr lang="en-US" sz="2000" b="1" dirty="0"/>
              <a:t>, </a:t>
            </a:r>
            <a:r>
              <a:rPr lang="en-US" sz="2000" b="1" dirty="0" err="1"/>
              <a:t>trecând</a:t>
            </a:r>
            <a:r>
              <a:rPr lang="en-US" sz="2000" b="1" dirty="0"/>
              <a:t> </a:t>
            </a:r>
            <a:r>
              <a:rPr lang="en-US" sz="2000" b="1" dirty="0" err="1"/>
              <a:t>prin</a:t>
            </a:r>
            <a:r>
              <a:rPr lang="en-US" sz="2000" b="1" dirty="0"/>
              <a:t> </a:t>
            </a:r>
            <a:r>
              <a:rPr lang="en-US" sz="2000" b="1" dirty="0" err="1"/>
              <a:t>portul</a:t>
            </a:r>
            <a:r>
              <a:rPr lang="en-US" sz="2000" b="1" dirty="0"/>
              <a:t> </a:t>
            </a:r>
            <a:r>
              <a:rPr lang="en-US" sz="2000" b="1" dirty="0" err="1"/>
              <a:t>Tripoliei</a:t>
            </a:r>
            <a:r>
              <a:rPr lang="en-US" sz="2000" b="1" dirty="0"/>
              <a:t>, a </a:t>
            </a:r>
            <a:r>
              <a:rPr lang="en-US" sz="2000" b="1" dirty="0" err="1"/>
              <a:t>venit</a:t>
            </a:r>
            <a:r>
              <a:rPr lang="en-US" sz="2000" b="1" dirty="0"/>
              <a:t> cu </a:t>
            </a:r>
            <a:r>
              <a:rPr lang="en-US" sz="2000" b="1" dirty="0" err="1"/>
              <a:t>mulţime</a:t>
            </a:r>
            <a:r>
              <a:rPr lang="en-US" sz="2000" b="1" dirty="0"/>
              <a:t> mare </a:t>
            </a:r>
            <a:r>
              <a:rPr lang="en-US" sz="2000" b="1" dirty="0" err="1"/>
              <a:t>şi</a:t>
            </a:r>
            <a:r>
              <a:rPr lang="en-US" sz="2000" b="1" dirty="0"/>
              <a:t> cu </a:t>
            </a:r>
            <a:r>
              <a:rPr lang="en-US" sz="2000" b="1" dirty="0" err="1"/>
              <a:t>corăbii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2. </a:t>
            </a:r>
            <a:r>
              <a:rPr lang="en-US" sz="24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cuprins</a:t>
            </a:r>
            <a:r>
              <a:rPr lang="en-US" sz="2000" b="1" dirty="0"/>
              <a:t> </a:t>
            </a:r>
            <a:r>
              <a:rPr lang="en-US" sz="2000" b="1" dirty="0" err="1"/>
              <a:t>ţări</a:t>
            </a:r>
            <a:r>
              <a:rPr lang="en-US" sz="2000" b="1" dirty="0"/>
              <a:t>, </a:t>
            </a:r>
            <a:r>
              <a:rPr lang="en-US" sz="2000" b="1" dirty="0" err="1"/>
              <a:t>omorând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Antioh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Lisias</a:t>
            </a:r>
            <a:r>
              <a:rPr lang="en-US" sz="2000" b="1" dirty="0"/>
              <a:t>, </a:t>
            </a:r>
            <a:r>
              <a:rPr lang="en-US" sz="2000" b="1" dirty="0" err="1"/>
              <a:t>epitropul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;  </a:t>
            </a:r>
          </a:p>
        </p:txBody>
      </p:sp>
    </p:spTree>
    <p:extLst>
      <p:ext uri="{BB962C8B-B14F-4D97-AF65-F5344CB8AC3E}">
        <p14:creationId xmlns:p14="http://schemas.microsoft.com/office/powerpoint/2010/main" xmlns="" val="725639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79" y="265153"/>
            <a:ext cx="1682642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2975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68" y="188715"/>
            <a:ext cx="4804064" cy="602337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860068" y="6161285"/>
            <a:ext cx="3232808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Coroană</a:t>
            </a:r>
            <a:r>
              <a:rPr lang="en-US" sz="2000" b="1" dirty="0">
                <a:solidFill>
                  <a:schemeClr val="bg1"/>
                </a:solidFill>
              </a:rPr>
              <a:t> cu </a:t>
            </a:r>
            <a:r>
              <a:rPr lang="en-US" sz="2000" b="1" dirty="0" err="1">
                <a:solidFill>
                  <a:schemeClr val="bg1"/>
                </a:solidFill>
              </a:rPr>
              <a:t>ramuri</a:t>
            </a:r>
            <a:r>
              <a:rPr lang="en-US" sz="2000" b="1" dirty="0">
                <a:solidFill>
                  <a:schemeClr val="bg1"/>
                </a:solidFill>
              </a:rPr>
              <a:t> de </a:t>
            </a:r>
            <a:r>
              <a:rPr lang="en-US" sz="2000" b="1" dirty="0" err="1">
                <a:solidFill>
                  <a:schemeClr val="bg1"/>
                </a:solidFill>
              </a:rPr>
              <a:t>măslin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27700" y="1477139"/>
            <a:ext cx="6096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3.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un </a:t>
            </a:r>
            <a:r>
              <a:rPr lang="en-US" sz="2000" b="1" dirty="0" err="1"/>
              <a:t>oarecare</a:t>
            </a:r>
            <a:r>
              <a:rPr lang="en-US" sz="2000" b="1" dirty="0"/>
              <a:t> </a:t>
            </a:r>
            <a:r>
              <a:rPr lang="en-US" sz="2000" b="1" dirty="0" err="1"/>
              <a:t>Alchimos</a:t>
            </a:r>
            <a:r>
              <a:rPr lang="en-US" sz="2000" b="1" dirty="0"/>
              <a:t>, care </a:t>
            </a:r>
            <a:r>
              <a:rPr lang="en-US" sz="2000" b="1" dirty="0" err="1"/>
              <a:t>fusese</a:t>
            </a:r>
            <a:r>
              <a:rPr lang="en-US" sz="2000" b="1" dirty="0"/>
              <a:t> </a:t>
            </a:r>
            <a:r>
              <a:rPr lang="en-US" sz="2000" b="1" dirty="0" err="1"/>
              <a:t>arhiereu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se </a:t>
            </a:r>
            <a:r>
              <a:rPr lang="en-US" sz="2000" b="1" dirty="0" err="1"/>
              <a:t>pângărise</a:t>
            </a:r>
            <a:r>
              <a:rPr lang="en-US" sz="2000" b="1" dirty="0"/>
              <a:t> de </a:t>
            </a:r>
            <a:r>
              <a:rPr lang="en-US" sz="2000" b="1" dirty="0" err="1"/>
              <a:t>bună</a:t>
            </a:r>
            <a:r>
              <a:rPr lang="en-US" sz="2000" b="1" dirty="0"/>
              <a:t> </a:t>
            </a:r>
            <a:r>
              <a:rPr lang="en-US" sz="2000" b="1" dirty="0" err="1"/>
              <a:t>voie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vremurile</a:t>
            </a:r>
            <a:r>
              <a:rPr lang="en-US" sz="2000" b="1" dirty="0"/>
              <a:t> de </a:t>
            </a:r>
            <a:r>
              <a:rPr lang="en-US" sz="2000" b="1" dirty="0" err="1"/>
              <a:t>răzvrătire</a:t>
            </a:r>
            <a:r>
              <a:rPr lang="en-US" sz="2000" b="1" dirty="0"/>
              <a:t>, </a:t>
            </a:r>
            <a:r>
              <a:rPr lang="en-US" sz="2000" b="1" dirty="0" err="1"/>
              <a:t>socotind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</a:t>
            </a:r>
            <a:r>
              <a:rPr lang="en-US" sz="2000" b="1" dirty="0" err="1"/>
              <a:t>într</a:t>
            </a:r>
            <a:r>
              <a:rPr lang="en-US" sz="2000" b="1" dirty="0"/>
              <a:t>-un chip nu-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rămâne</a:t>
            </a:r>
            <a:r>
              <a:rPr lang="en-US" sz="2000" b="1" dirty="0"/>
              <a:t> </a:t>
            </a:r>
            <a:r>
              <a:rPr lang="en-US" sz="2000" b="1" dirty="0" err="1"/>
              <a:t>nădejde</a:t>
            </a:r>
            <a:r>
              <a:rPr lang="en-US" sz="2000" b="1" dirty="0"/>
              <a:t> de </a:t>
            </a:r>
            <a:r>
              <a:rPr lang="en-US" sz="2000" b="1" dirty="0" err="1"/>
              <a:t>mântuire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de </a:t>
            </a:r>
            <a:r>
              <a:rPr lang="en-US" sz="2000" b="1" dirty="0" err="1"/>
              <a:t>intrare</a:t>
            </a:r>
            <a:r>
              <a:rPr lang="en-US" sz="2000" b="1" dirty="0"/>
              <a:t> la </a:t>
            </a:r>
            <a:r>
              <a:rPr lang="en-US" sz="2000" b="1" dirty="0" err="1"/>
              <a:t>sfântul</a:t>
            </a:r>
            <a:r>
              <a:rPr lang="en-US" sz="2000" b="1" dirty="0"/>
              <a:t> </a:t>
            </a:r>
            <a:r>
              <a:rPr lang="en-US" sz="2000" b="1" dirty="0" err="1"/>
              <a:t>jertfelnic</a:t>
            </a:r>
            <a:r>
              <a:rPr lang="en-US" sz="2000" b="1" dirty="0"/>
              <a:t>, </a:t>
            </a:r>
          </a:p>
          <a:p>
            <a:r>
              <a:rPr lang="en-US" sz="2000" b="1" dirty="0"/>
              <a:t>4. </a:t>
            </a:r>
            <a:r>
              <a:rPr lang="en-US" sz="2400" b="1" dirty="0"/>
              <a:t>A</a:t>
            </a:r>
            <a:r>
              <a:rPr lang="en-US" sz="2000" b="1" dirty="0"/>
              <a:t> </a:t>
            </a:r>
            <a:r>
              <a:rPr lang="en-US" sz="2000" b="1" dirty="0" err="1"/>
              <a:t>venit</a:t>
            </a:r>
            <a:r>
              <a:rPr lang="en-US" sz="2000" b="1" dirty="0"/>
              <a:t> la </a:t>
            </a:r>
            <a:r>
              <a:rPr lang="en-US" sz="2000" b="1" dirty="0" err="1"/>
              <a:t>regele</a:t>
            </a:r>
            <a:r>
              <a:rPr lang="en-US" sz="2000" b="1" dirty="0"/>
              <a:t> </a:t>
            </a:r>
            <a:r>
              <a:rPr lang="en-US" sz="2000" b="1" dirty="0" err="1"/>
              <a:t>Dimitrie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anul</a:t>
            </a:r>
            <a:r>
              <a:rPr lang="en-US" sz="2000" b="1" dirty="0"/>
              <a:t> o </a:t>
            </a:r>
            <a:r>
              <a:rPr lang="en-US" sz="2000" b="1" dirty="0" err="1"/>
              <a:t>sută</a:t>
            </a:r>
            <a:r>
              <a:rPr lang="en-US" sz="2000" b="1" dirty="0"/>
              <a:t> </a:t>
            </a:r>
            <a:r>
              <a:rPr lang="en-US" sz="2000" b="1" dirty="0" err="1"/>
              <a:t>cincizeci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unu</a:t>
            </a:r>
            <a:r>
              <a:rPr lang="en-US" sz="2000" b="1" dirty="0"/>
              <a:t>, </a:t>
            </a:r>
            <a:r>
              <a:rPr lang="en-US" sz="2000" b="1" dirty="0" err="1"/>
              <a:t>aducându-i</a:t>
            </a:r>
            <a:r>
              <a:rPr lang="en-US" sz="2000" b="1" dirty="0"/>
              <a:t> </a:t>
            </a:r>
            <a:r>
              <a:rPr lang="en-US" sz="2000" b="1" dirty="0" err="1"/>
              <a:t>coroană</a:t>
            </a:r>
            <a:r>
              <a:rPr lang="en-US" sz="2000" b="1" dirty="0"/>
              <a:t> de </a:t>
            </a:r>
            <a:r>
              <a:rPr lang="en-US" sz="2000" b="1" dirty="0" err="1"/>
              <a:t>aur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finic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lângă</a:t>
            </a:r>
            <a:r>
              <a:rPr lang="en-US" sz="2000" b="1" dirty="0"/>
              <a:t> </a:t>
            </a:r>
            <a:r>
              <a:rPr lang="en-US" sz="2000" b="1" dirty="0" err="1"/>
              <a:t>acestea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câteva</a:t>
            </a:r>
            <a:r>
              <a:rPr lang="en-US" sz="2000" b="1" dirty="0"/>
              <a:t> </a:t>
            </a:r>
            <a:r>
              <a:rPr lang="en-US" sz="2000" b="1" dirty="0" err="1"/>
              <a:t>ramuri</a:t>
            </a:r>
            <a:r>
              <a:rPr lang="en-US" sz="2000" b="1" dirty="0"/>
              <a:t> de </a:t>
            </a:r>
            <a:r>
              <a:rPr lang="en-US" sz="2000" b="1" dirty="0" err="1"/>
              <a:t>măslin</a:t>
            </a:r>
            <a:r>
              <a:rPr lang="en-US" sz="2000" b="1" dirty="0"/>
              <a:t>, cum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datina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, se </a:t>
            </a:r>
            <a:r>
              <a:rPr lang="en-US" sz="2000" b="1" dirty="0" err="1"/>
              <a:t>dăruiască</a:t>
            </a:r>
            <a:r>
              <a:rPr lang="en-US" sz="2000" b="1" dirty="0"/>
              <a:t> </a:t>
            </a:r>
            <a:r>
              <a:rPr lang="en-US" sz="2000" b="1" dirty="0" err="1"/>
              <a:t>templului</a:t>
            </a:r>
            <a:r>
              <a:rPr lang="en-US" sz="2000" b="1" dirty="0"/>
              <a:t>.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ziua</a:t>
            </a:r>
            <a:r>
              <a:rPr lang="en-US" sz="2000" b="1" dirty="0"/>
              <a:t> </a:t>
            </a:r>
            <a:r>
              <a:rPr lang="en-US" sz="2000" b="1" dirty="0" err="1"/>
              <a:t>aceea</a:t>
            </a:r>
            <a:r>
              <a:rPr lang="en-US" sz="2000" b="1" dirty="0"/>
              <a:t> a stat </a:t>
            </a:r>
            <a:r>
              <a:rPr lang="en-US" sz="2000" b="1" dirty="0" err="1"/>
              <a:t>liniştit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5.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aflând</a:t>
            </a:r>
            <a:r>
              <a:rPr lang="en-US" sz="2000" b="1" dirty="0"/>
              <a:t> </a:t>
            </a:r>
            <a:r>
              <a:rPr lang="en-US" sz="2000" b="1" dirty="0" err="1"/>
              <a:t>vreme</a:t>
            </a:r>
            <a:r>
              <a:rPr lang="en-US" sz="2000" b="1" dirty="0"/>
              <a:t> </a:t>
            </a:r>
            <a:r>
              <a:rPr lang="en-US" sz="2000" b="1" dirty="0" err="1"/>
              <a:t>bună</a:t>
            </a:r>
            <a:r>
              <a:rPr lang="en-US" sz="2000" b="1" dirty="0"/>
              <a:t> </a:t>
            </a:r>
            <a:r>
              <a:rPr lang="en-US" sz="2000" b="1" dirty="0" err="1"/>
              <a:t>nebuniei</a:t>
            </a:r>
            <a:r>
              <a:rPr lang="en-US" sz="2000" b="1" dirty="0"/>
              <a:t> sale, </a:t>
            </a:r>
            <a:r>
              <a:rPr lang="en-US" sz="2000" b="1" dirty="0" err="1"/>
              <a:t>chemându</a:t>
            </a:r>
            <a:r>
              <a:rPr lang="en-US" sz="2000" b="1" dirty="0"/>
              <a:t>-l </a:t>
            </a:r>
            <a:r>
              <a:rPr lang="en-US" sz="2000" b="1" dirty="0" err="1"/>
              <a:t>Dimitrie</a:t>
            </a:r>
            <a:r>
              <a:rPr lang="en-US" sz="2000" b="1" dirty="0"/>
              <a:t> la </a:t>
            </a:r>
            <a:r>
              <a:rPr lang="en-US" sz="2000" b="1" dirty="0" err="1"/>
              <a:t>sfat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întrebându</a:t>
            </a:r>
            <a:r>
              <a:rPr lang="en-US" sz="2000" b="1" dirty="0"/>
              <a:t>-l 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b="1" dirty="0" err="1"/>
              <a:t>voiesc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</a:t>
            </a:r>
            <a:r>
              <a:rPr lang="en-US" sz="2000" b="1" dirty="0" err="1"/>
              <a:t>plănuiesc</a:t>
            </a:r>
            <a:r>
              <a:rPr lang="en-US" sz="2000" b="1" dirty="0"/>
              <a:t> </a:t>
            </a:r>
            <a:r>
              <a:rPr lang="en-US" sz="2000" b="1" dirty="0" err="1"/>
              <a:t>Iudeii</a:t>
            </a:r>
            <a:r>
              <a:rPr lang="en-US" sz="2000" b="1" dirty="0"/>
              <a:t>,  </a:t>
            </a:r>
          </a:p>
        </p:txBody>
      </p:sp>
    </p:spTree>
    <p:extLst>
      <p:ext uri="{BB962C8B-B14F-4D97-AF65-F5344CB8AC3E}">
        <p14:creationId xmlns:p14="http://schemas.microsoft.com/office/powerpoint/2010/main" xmlns="" val="2180696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0750"/>
            <a:ext cx="1219200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6. </a:t>
            </a:r>
            <a:r>
              <a:rPr lang="en-US" sz="2400" b="1" dirty="0"/>
              <a:t>E</a:t>
            </a:r>
            <a:r>
              <a:rPr lang="en-US" sz="2000" b="1" dirty="0"/>
              <a:t>l a </a:t>
            </a:r>
            <a:r>
              <a:rPr lang="en-US" sz="2000" b="1" dirty="0" err="1"/>
              <a:t>răspuns</a:t>
            </a:r>
            <a:r>
              <a:rPr lang="en-US" sz="2000" b="1" dirty="0"/>
              <a:t> la </a:t>
            </a:r>
            <a:r>
              <a:rPr lang="en-US" sz="2000" b="1" dirty="0" err="1"/>
              <a:t>aceasta</a:t>
            </a:r>
            <a:r>
              <a:rPr lang="en-US" sz="2000" b="1" dirty="0"/>
              <a:t>: "</a:t>
            </a:r>
            <a:r>
              <a:rPr lang="en-US" sz="2000" b="1" dirty="0" err="1"/>
              <a:t>Iudeilor</a:t>
            </a:r>
            <a:r>
              <a:rPr lang="en-US" sz="2000" b="1" dirty="0"/>
              <a:t> care se </a:t>
            </a:r>
            <a:r>
              <a:rPr lang="en-US" sz="2000" b="1" dirty="0" err="1"/>
              <a:t>cheamă</a:t>
            </a:r>
            <a:r>
              <a:rPr lang="en-US" sz="2000" b="1" dirty="0"/>
              <a:t> </a:t>
            </a:r>
            <a:r>
              <a:rPr lang="en-US" sz="2000" b="1" dirty="0" err="1"/>
              <a:t>Asidei</a:t>
            </a:r>
            <a:r>
              <a:rPr lang="en-US" sz="2000" b="1" dirty="0"/>
              <a:t>,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fruntea</a:t>
            </a:r>
            <a:r>
              <a:rPr lang="en-US" sz="2000" b="1" dirty="0"/>
              <a:t> </a:t>
            </a:r>
            <a:r>
              <a:rPr lang="en-US" sz="2000" b="1" dirty="0" err="1"/>
              <a:t>cărora</a:t>
            </a:r>
            <a:r>
              <a:rPr lang="en-US" sz="2000" b="1" dirty="0"/>
              <a:t> se </a:t>
            </a:r>
            <a:r>
              <a:rPr lang="en-US" sz="2000" b="1" dirty="0" err="1"/>
              <a:t>află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 </a:t>
            </a:r>
            <a:r>
              <a:rPr lang="en-US" sz="2000" b="1" dirty="0" err="1"/>
              <a:t>Macabeul</a:t>
            </a:r>
            <a:r>
              <a:rPr lang="en-US" sz="2000" b="1" dirty="0"/>
              <a:t>, le place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aibă</a:t>
            </a:r>
            <a:r>
              <a:rPr lang="en-US" sz="2000" b="1" dirty="0"/>
              <a:t> </a:t>
            </a:r>
            <a:r>
              <a:rPr lang="en-US" sz="2000" b="1" dirty="0" err="1"/>
              <a:t>război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</a:t>
            </a:r>
            <a:r>
              <a:rPr lang="en-US" sz="2000" b="1" dirty="0" err="1"/>
              <a:t>certe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nu </a:t>
            </a:r>
            <a:r>
              <a:rPr lang="en-US" sz="2000" b="1" dirty="0" err="1"/>
              <a:t>lasă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aibă</a:t>
            </a:r>
            <a:r>
              <a:rPr lang="en-US" sz="2000" b="1" dirty="0"/>
              <a:t> pace </a:t>
            </a:r>
            <a:r>
              <a:rPr lang="en-US" sz="2000" b="1" dirty="0" err="1"/>
              <a:t>cei</a:t>
            </a:r>
            <a:r>
              <a:rPr lang="en-US" sz="2000" b="1" dirty="0"/>
              <a:t> care </a:t>
            </a:r>
            <a:r>
              <a:rPr lang="en-US" sz="2000" b="1" dirty="0" err="1"/>
              <a:t>cârmuiesc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7. </a:t>
            </a:r>
            <a:r>
              <a:rPr lang="en-US" sz="2400" b="1" dirty="0" err="1"/>
              <a:t>P</a:t>
            </a:r>
            <a:r>
              <a:rPr lang="en-US" sz="2000" b="1" dirty="0" err="1"/>
              <a:t>entru</a:t>
            </a:r>
            <a:r>
              <a:rPr lang="en-US" sz="2000" b="1" dirty="0"/>
              <a:t> </a:t>
            </a:r>
            <a:r>
              <a:rPr lang="en-US" sz="2000" b="1" dirty="0" err="1"/>
              <a:t>aceea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eu</a:t>
            </a:r>
            <a:r>
              <a:rPr lang="en-US" sz="2000" b="1" dirty="0"/>
              <a:t> </a:t>
            </a:r>
            <a:r>
              <a:rPr lang="en-US" sz="2000" b="1" dirty="0" err="1"/>
              <a:t>lipsit</a:t>
            </a:r>
            <a:r>
              <a:rPr lang="en-US" sz="2000" b="1" dirty="0"/>
              <a:t> de </a:t>
            </a:r>
            <a:r>
              <a:rPr lang="en-US" sz="2000" b="1" dirty="0" err="1"/>
              <a:t>mărirea</a:t>
            </a:r>
            <a:r>
              <a:rPr lang="en-US" sz="2000" b="1" dirty="0"/>
              <a:t> </a:t>
            </a:r>
            <a:r>
              <a:rPr lang="en-US" sz="2000" b="1" dirty="0" err="1"/>
              <a:t>cea</a:t>
            </a:r>
            <a:r>
              <a:rPr lang="en-US" sz="2000" b="1" dirty="0"/>
              <a:t> </a:t>
            </a:r>
            <a:r>
              <a:rPr lang="en-US" sz="2000" b="1" dirty="0" err="1"/>
              <a:t>părintească</a:t>
            </a:r>
            <a:r>
              <a:rPr lang="en-US" sz="2000" b="1" dirty="0"/>
              <a:t>, </a:t>
            </a:r>
            <a:r>
              <a:rPr lang="en-US" sz="2000" b="1" dirty="0" err="1"/>
              <a:t>adică</a:t>
            </a:r>
            <a:r>
              <a:rPr lang="en-US" sz="2000" b="1" dirty="0"/>
              <a:t> de </a:t>
            </a:r>
            <a:r>
              <a:rPr lang="en-US" sz="2000" b="1" dirty="0" err="1"/>
              <a:t>arhierie</a:t>
            </a:r>
            <a:r>
              <a:rPr lang="en-US" sz="2000" b="1" dirty="0"/>
              <a:t>, am </a:t>
            </a:r>
            <a:r>
              <a:rPr lang="en-US" sz="2000" b="1" dirty="0" err="1"/>
              <a:t>venit</a:t>
            </a:r>
            <a:r>
              <a:rPr lang="en-US" sz="2000" b="1" dirty="0"/>
              <a:t> </a:t>
            </a:r>
            <a:r>
              <a:rPr lang="en-US" sz="2000" b="1" dirty="0" err="1"/>
              <a:t>acum</a:t>
            </a:r>
            <a:r>
              <a:rPr lang="en-US" sz="2000" b="1" dirty="0"/>
              <a:t> </a:t>
            </a:r>
            <a:r>
              <a:rPr lang="en-US" sz="2000" b="1" dirty="0" err="1"/>
              <a:t>aici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8. </a:t>
            </a:r>
            <a:r>
              <a:rPr lang="en-US" sz="2400" b="1" dirty="0" err="1"/>
              <a:t>Î</a:t>
            </a:r>
            <a:r>
              <a:rPr lang="en-US" sz="2000" b="1" dirty="0" err="1"/>
              <a:t>ntâi</a:t>
            </a:r>
            <a:r>
              <a:rPr lang="en-US" sz="2000" b="1" dirty="0"/>
              <a:t>, </a:t>
            </a:r>
            <a:r>
              <a:rPr lang="en-US" sz="2000" b="1" dirty="0" err="1"/>
              <a:t>foarte</a:t>
            </a:r>
            <a:r>
              <a:rPr lang="en-US" sz="2000" b="1" dirty="0"/>
              <a:t> bine </a:t>
            </a:r>
            <a:r>
              <a:rPr lang="en-US" sz="2000" b="1" dirty="0" err="1"/>
              <a:t>gândind</a:t>
            </a:r>
            <a:r>
              <a:rPr lang="en-US" sz="2000" b="1" dirty="0"/>
              <a:t> de </a:t>
            </a:r>
            <a:r>
              <a:rPr lang="en-US" sz="2000" b="1" dirty="0" err="1"/>
              <a:t>cele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se </a:t>
            </a:r>
            <a:r>
              <a:rPr lang="en-US" sz="2000" b="1" dirty="0" err="1"/>
              <a:t>cuvin</a:t>
            </a:r>
            <a:r>
              <a:rPr lang="en-US" sz="2000" b="1" dirty="0"/>
              <a:t> </a:t>
            </a:r>
            <a:r>
              <a:rPr lang="en-US" sz="2000" b="1" dirty="0" err="1"/>
              <a:t>regelui</a:t>
            </a:r>
            <a:r>
              <a:rPr lang="en-US" sz="2000" b="1" dirty="0"/>
              <a:t>, </a:t>
            </a:r>
            <a:r>
              <a:rPr lang="en-US" sz="2000" b="1" dirty="0" err="1"/>
              <a:t>iar</a:t>
            </a:r>
            <a:r>
              <a:rPr lang="en-US" sz="2000" b="1" dirty="0"/>
              <a:t> al </a:t>
            </a:r>
            <a:r>
              <a:rPr lang="en-US" sz="2000" b="1" dirty="0" err="1"/>
              <a:t>doilea</a:t>
            </a:r>
            <a:r>
              <a:rPr lang="en-US" sz="2000" b="1" dirty="0"/>
              <a:t>, </a:t>
            </a:r>
            <a:r>
              <a:rPr lang="en-US" sz="2000" b="1" dirty="0" err="1"/>
              <a:t>voind</a:t>
            </a:r>
            <a:r>
              <a:rPr lang="en-US" sz="2000" b="1" dirty="0"/>
              <a:t> </a:t>
            </a:r>
            <a:r>
              <a:rPr lang="en-US" sz="2000" b="1" dirty="0" err="1"/>
              <a:t>binele</a:t>
            </a:r>
            <a:r>
              <a:rPr lang="en-US" sz="2000" b="1" dirty="0"/>
              <a:t> </a:t>
            </a:r>
            <a:r>
              <a:rPr lang="en-US" sz="2000" b="1" dirty="0" err="1"/>
              <a:t>cetăţenilor</a:t>
            </a:r>
            <a:r>
              <a:rPr lang="en-US" sz="2000" b="1" dirty="0"/>
              <a:t> </a:t>
            </a:r>
            <a:r>
              <a:rPr lang="en-US" sz="2000" b="1" dirty="0" err="1"/>
              <a:t>mei</a:t>
            </a:r>
            <a:r>
              <a:rPr lang="en-US" sz="2000" b="1" dirty="0"/>
              <a:t>, </a:t>
            </a:r>
            <a:r>
              <a:rPr lang="en-US" sz="2000" b="1" dirty="0" err="1"/>
              <a:t>căci</a:t>
            </a:r>
            <a:r>
              <a:rPr lang="en-US" sz="2000" b="1" dirty="0"/>
              <a:t> </a:t>
            </a:r>
            <a:r>
              <a:rPr lang="en-US" sz="2000" b="1" dirty="0" err="1"/>
              <a:t>prin</a:t>
            </a:r>
            <a:r>
              <a:rPr lang="en-US" sz="2000" b="1" dirty="0"/>
              <a:t> </a:t>
            </a:r>
            <a:r>
              <a:rPr lang="en-US" sz="2000" b="1" dirty="0" err="1"/>
              <a:t>răutatea</a:t>
            </a:r>
            <a:r>
              <a:rPr lang="en-US" sz="2000" b="1" dirty="0"/>
              <a:t> </a:t>
            </a:r>
            <a:r>
              <a:rPr lang="en-US" sz="2000" b="1" dirty="0" err="1"/>
              <a:t>celor</a:t>
            </a:r>
            <a:r>
              <a:rPr lang="en-US" sz="2000" b="1" dirty="0"/>
              <a:t> </a:t>
            </a:r>
            <a:r>
              <a:rPr lang="en-US" sz="2000" b="1" dirty="0" err="1"/>
              <a:t>despre</a:t>
            </a:r>
            <a:r>
              <a:rPr lang="en-US" sz="2000" b="1" dirty="0"/>
              <a:t> care am </a:t>
            </a:r>
            <a:r>
              <a:rPr lang="en-US" sz="2000" b="1" dirty="0" err="1"/>
              <a:t>vorbit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înainte</a:t>
            </a:r>
            <a:r>
              <a:rPr lang="en-US" sz="2000" b="1" dirty="0"/>
              <a:t> tot </a:t>
            </a:r>
            <a:r>
              <a:rPr lang="en-US" sz="2000" b="1" dirty="0" err="1"/>
              <a:t>neamul</a:t>
            </a:r>
            <a:r>
              <a:rPr lang="en-US" sz="2000" b="1" dirty="0"/>
              <a:t> </a:t>
            </a:r>
            <a:r>
              <a:rPr lang="en-US" sz="2000" b="1" dirty="0" err="1"/>
              <a:t>nostru</a:t>
            </a:r>
            <a:r>
              <a:rPr lang="en-US" sz="2000" b="1" dirty="0"/>
              <a:t> </a:t>
            </a:r>
            <a:r>
              <a:rPr lang="en-US" sz="2000" b="1" dirty="0" err="1"/>
              <a:t>mult</a:t>
            </a:r>
            <a:r>
              <a:rPr lang="en-US" sz="2000" b="1" dirty="0"/>
              <a:t>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asuprit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9. </a:t>
            </a:r>
            <a:r>
              <a:rPr lang="en-US" sz="2400" b="1" dirty="0" err="1"/>
              <a:t>D</a:t>
            </a:r>
            <a:r>
              <a:rPr lang="en-US" sz="2000" b="1" dirty="0" err="1"/>
              <a:t>eci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fiecare</a:t>
            </a:r>
            <a:r>
              <a:rPr lang="en-US" sz="2000" b="1" dirty="0"/>
              <a:t> </a:t>
            </a:r>
            <a:r>
              <a:rPr lang="en-US" sz="2000" b="1" dirty="0" err="1"/>
              <a:t>dintr-acestea</a:t>
            </a:r>
            <a:r>
              <a:rPr lang="en-US" sz="2000" b="1" dirty="0"/>
              <a:t> </a:t>
            </a:r>
            <a:r>
              <a:rPr lang="en-US" sz="2000" b="1" dirty="0" err="1"/>
              <a:t>cunoscându</a:t>
            </a:r>
            <a:r>
              <a:rPr lang="en-US" sz="2000" b="1" dirty="0"/>
              <a:t>-le </a:t>
            </a:r>
            <a:r>
              <a:rPr lang="en-US" sz="2000" b="1" dirty="0" err="1"/>
              <a:t>tu</a:t>
            </a:r>
            <a:r>
              <a:rPr lang="en-US" sz="2000" b="1" dirty="0"/>
              <a:t>, o, </a:t>
            </a:r>
            <a:r>
              <a:rPr lang="en-US" sz="2000" b="1" dirty="0" err="1"/>
              <a:t>rege</a:t>
            </a:r>
            <a:r>
              <a:rPr lang="en-US" sz="2000" b="1" dirty="0"/>
              <a:t>, fie-</a:t>
            </a:r>
            <a:r>
              <a:rPr lang="en-US" sz="2000" b="1" dirty="0" err="1"/>
              <a:t>ţi</a:t>
            </a:r>
            <a:r>
              <a:rPr lang="en-US" sz="2000" b="1" dirty="0"/>
              <a:t> </a:t>
            </a:r>
            <a:r>
              <a:rPr lang="en-US" sz="2000" b="1" dirty="0" err="1"/>
              <a:t>milă</a:t>
            </a:r>
            <a:r>
              <a:rPr lang="en-US" sz="2000" b="1" dirty="0"/>
              <a:t> de </a:t>
            </a:r>
            <a:r>
              <a:rPr lang="en-US" sz="2000" b="1" dirty="0" err="1"/>
              <a:t>ţară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de </a:t>
            </a:r>
            <a:r>
              <a:rPr lang="en-US" sz="2000" b="1" dirty="0" err="1"/>
              <a:t>neamul</a:t>
            </a:r>
            <a:r>
              <a:rPr lang="en-US" sz="2000" b="1" dirty="0"/>
              <a:t> </a:t>
            </a:r>
            <a:r>
              <a:rPr lang="en-US" sz="2000" b="1" dirty="0" err="1"/>
              <a:t>nostru</a:t>
            </a:r>
            <a:r>
              <a:rPr lang="en-US" sz="2000" b="1" dirty="0"/>
              <a:t> </a:t>
            </a:r>
            <a:r>
              <a:rPr lang="en-US" sz="2000" b="1" dirty="0" err="1"/>
              <a:t>cel</a:t>
            </a:r>
            <a:r>
              <a:rPr lang="en-US" sz="2000" b="1" dirty="0"/>
              <a:t> </a:t>
            </a:r>
            <a:r>
              <a:rPr lang="en-US" sz="2000" b="1" dirty="0" err="1"/>
              <a:t>asuprit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-l </a:t>
            </a:r>
            <a:r>
              <a:rPr lang="en-US" sz="2000" b="1" dirty="0" err="1"/>
              <a:t>ajută</a:t>
            </a:r>
            <a:r>
              <a:rPr lang="en-US" sz="2000" b="1" dirty="0"/>
              <a:t>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iubirea</a:t>
            </a:r>
            <a:r>
              <a:rPr lang="en-US" sz="2000" b="1" dirty="0"/>
              <a:t> de </a:t>
            </a:r>
            <a:r>
              <a:rPr lang="en-US" sz="2000" b="1" dirty="0" err="1"/>
              <a:t>oameni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care o </a:t>
            </a:r>
            <a:r>
              <a:rPr lang="en-US" sz="2000" b="1" dirty="0" err="1"/>
              <a:t>ai</a:t>
            </a:r>
            <a:r>
              <a:rPr lang="en-US" sz="2000" b="1" dirty="0"/>
              <a:t> </a:t>
            </a:r>
            <a:r>
              <a:rPr lang="en-US" sz="2000" b="1" dirty="0" err="1"/>
              <a:t>către</a:t>
            </a:r>
            <a:r>
              <a:rPr lang="en-US" sz="2000" b="1" dirty="0"/>
              <a:t> </a:t>
            </a:r>
            <a:r>
              <a:rPr lang="en-US" sz="2000" b="1" dirty="0" err="1"/>
              <a:t>toţi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10. </a:t>
            </a:r>
            <a:r>
              <a:rPr lang="en-US" sz="2400" b="1" dirty="0" err="1"/>
              <a:t>C</a:t>
            </a:r>
            <a:r>
              <a:rPr lang="en-US" sz="2000" b="1" dirty="0" err="1"/>
              <a:t>ă</a:t>
            </a:r>
            <a:r>
              <a:rPr lang="en-US" sz="2000" b="1" dirty="0"/>
              <a:t> </a:t>
            </a:r>
            <a:r>
              <a:rPr lang="en-US" sz="2000" b="1" dirty="0" err="1"/>
              <a:t>până</a:t>
            </a:r>
            <a:r>
              <a:rPr lang="en-US" sz="2000" b="1" dirty="0"/>
              <a:t> </a:t>
            </a:r>
            <a:r>
              <a:rPr lang="en-US" sz="2000" b="1" dirty="0" err="1"/>
              <a:t>va</a:t>
            </a:r>
            <a:r>
              <a:rPr lang="en-US" sz="2000" b="1" dirty="0"/>
              <a:t> fi </a:t>
            </a:r>
            <a:r>
              <a:rPr lang="en-US" sz="2000" b="1" dirty="0" err="1"/>
              <a:t>Iuda</a:t>
            </a:r>
            <a:r>
              <a:rPr lang="en-US" sz="2000" b="1" dirty="0"/>
              <a:t>, nu </a:t>
            </a:r>
            <a:r>
              <a:rPr lang="en-US" sz="2000" b="1" dirty="0" err="1"/>
              <a:t>este</a:t>
            </a:r>
            <a:r>
              <a:rPr lang="en-US" sz="2000" b="1" dirty="0"/>
              <a:t> cu </a:t>
            </a:r>
            <a:r>
              <a:rPr lang="en-US" sz="2000" b="1" dirty="0" err="1"/>
              <a:t>putinţă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fie </a:t>
            </a:r>
            <a:r>
              <a:rPr lang="en-US" sz="2000" b="1" dirty="0" err="1"/>
              <a:t>lucrurile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pace".  </a:t>
            </a:r>
          </a:p>
          <a:p>
            <a:r>
              <a:rPr lang="en-US" sz="2000" b="1" dirty="0"/>
              <a:t>11.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a </a:t>
            </a:r>
            <a:r>
              <a:rPr lang="en-US" sz="2000" b="1" dirty="0" err="1"/>
              <a:t>grăit</a:t>
            </a:r>
            <a:r>
              <a:rPr lang="en-US" sz="2000" b="1" dirty="0"/>
              <a:t> el </a:t>
            </a:r>
            <a:r>
              <a:rPr lang="en-US" sz="2000" b="1" dirty="0" err="1"/>
              <a:t>astfel</a:t>
            </a:r>
            <a:r>
              <a:rPr lang="en-US" sz="2000" b="1" dirty="0"/>
              <a:t>, </a:t>
            </a:r>
            <a:r>
              <a:rPr lang="en-US" sz="2000" b="1" dirty="0" err="1"/>
              <a:t>îndată</a:t>
            </a:r>
            <a:r>
              <a:rPr lang="en-US" sz="2000" b="1" dirty="0"/>
              <a:t> </a:t>
            </a:r>
            <a:r>
              <a:rPr lang="en-US" sz="2000" b="1" dirty="0" err="1"/>
              <a:t>ceilalţi</a:t>
            </a:r>
            <a:r>
              <a:rPr lang="en-US" sz="2000" b="1" dirty="0"/>
              <a:t> </a:t>
            </a:r>
            <a:r>
              <a:rPr lang="en-US" sz="2000" b="1" dirty="0" err="1"/>
              <a:t>prieteni</a:t>
            </a:r>
            <a:r>
              <a:rPr lang="en-US" sz="2000" b="1" dirty="0"/>
              <a:t>, </a:t>
            </a:r>
            <a:r>
              <a:rPr lang="en-US" sz="2000" b="1" dirty="0" err="1"/>
              <a:t>având</a:t>
            </a:r>
            <a:r>
              <a:rPr lang="en-US" sz="2000" b="1" dirty="0"/>
              <a:t> </a:t>
            </a:r>
            <a:r>
              <a:rPr lang="en-US" sz="2000" b="1" dirty="0" err="1"/>
              <a:t>vrăjmăşie</a:t>
            </a:r>
            <a:r>
              <a:rPr lang="en-US" sz="2000" b="1" dirty="0"/>
              <a:t> </a:t>
            </a:r>
            <a:r>
              <a:rPr lang="en-US" sz="2000" b="1" dirty="0" err="1"/>
              <a:t>asupra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, au </a:t>
            </a:r>
            <a:r>
              <a:rPr lang="en-US" sz="2000" b="1" dirty="0" err="1"/>
              <a:t>aţâţat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mult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Dimitrie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12. </a:t>
            </a:r>
            <a:r>
              <a:rPr lang="en-US" sz="2400" b="1" dirty="0" err="1"/>
              <a:t>D</a:t>
            </a:r>
            <a:r>
              <a:rPr lang="en-US" sz="2000" b="1" dirty="0" err="1"/>
              <a:t>eci</a:t>
            </a:r>
            <a:r>
              <a:rPr lang="en-US" sz="2000" b="1" dirty="0"/>
              <a:t> </a:t>
            </a:r>
            <a:r>
              <a:rPr lang="en-US" sz="2000" b="1" dirty="0" err="1"/>
              <a:t>Dimitrie</a:t>
            </a:r>
            <a:r>
              <a:rPr lang="en-US" sz="2000" b="1" dirty="0"/>
              <a:t>, </a:t>
            </a:r>
            <a:r>
              <a:rPr lang="en-US" sz="2000" b="1" dirty="0" err="1"/>
              <a:t>îndată</a:t>
            </a:r>
            <a:r>
              <a:rPr lang="en-US" sz="2000" b="1" dirty="0"/>
              <a:t> </a:t>
            </a:r>
            <a:r>
              <a:rPr lang="en-US" sz="2000" b="1" dirty="0" err="1"/>
              <a:t>chemând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Nicanor</a:t>
            </a:r>
            <a:r>
              <a:rPr lang="en-US" sz="2000" b="1" dirty="0"/>
              <a:t>, care era </a:t>
            </a:r>
            <a:r>
              <a:rPr lang="en-US" sz="2000" b="1" dirty="0" err="1"/>
              <a:t>mai</a:t>
            </a:r>
            <a:r>
              <a:rPr lang="en-US" sz="2000" b="1" dirty="0"/>
              <a:t> mare </a:t>
            </a:r>
            <a:r>
              <a:rPr lang="en-US" sz="2000" b="1" dirty="0" err="1"/>
              <a:t>peste</a:t>
            </a:r>
            <a:r>
              <a:rPr lang="en-US" sz="2000" b="1" dirty="0"/>
              <a:t> </a:t>
            </a:r>
            <a:r>
              <a:rPr lang="en-US" sz="2000" b="1" dirty="0" err="1"/>
              <a:t>elefanţi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făcându</a:t>
            </a:r>
            <a:r>
              <a:rPr lang="en-US" sz="2000" b="1" dirty="0"/>
              <a:t>-l general </a:t>
            </a:r>
            <a:r>
              <a:rPr lang="en-US" sz="2000" b="1" dirty="0" err="1"/>
              <a:t>peste</a:t>
            </a:r>
            <a:r>
              <a:rPr lang="en-US" sz="2000" b="1" dirty="0"/>
              <a:t> </a:t>
            </a:r>
            <a:r>
              <a:rPr lang="en-US" sz="2000" b="1" dirty="0" err="1"/>
              <a:t>Iudeea</a:t>
            </a:r>
            <a:r>
              <a:rPr lang="en-US" sz="2000" b="1" dirty="0"/>
              <a:t>, l-a </a:t>
            </a:r>
            <a:r>
              <a:rPr lang="en-US" sz="2000" b="1" dirty="0" err="1"/>
              <a:t>trimis</a:t>
            </a:r>
            <a:r>
              <a:rPr lang="en-US" sz="2000" b="1" dirty="0"/>
              <a:t> </a:t>
            </a:r>
            <a:r>
              <a:rPr lang="en-US" sz="2000" b="1" dirty="0" err="1"/>
              <a:t>acolo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13. </a:t>
            </a:r>
            <a:r>
              <a:rPr lang="en-US" sz="2400" b="1" dirty="0" err="1"/>
              <a:t>D</a:t>
            </a:r>
            <a:r>
              <a:rPr lang="en-US" sz="2000" b="1" dirty="0" err="1"/>
              <a:t>ându-i</a:t>
            </a:r>
            <a:r>
              <a:rPr lang="en-US" sz="2000" b="1" dirty="0"/>
              <a:t> </a:t>
            </a:r>
            <a:r>
              <a:rPr lang="en-US" sz="2000" b="1" dirty="0" err="1"/>
              <a:t>porunci</a:t>
            </a:r>
            <a:r>
              <a:rPr lang="en-US" sz="2000" b="1" dirty="0"/>
              <a:t> ca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-l </a:t>
            </a:r>
            <a:r>
              <a:rPr lang="en-US" sz="2000" b="1" dirty="0" err="1"/>
              <a:t>omoare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cei</a:t>
            </a:r>
            <a:r>
              <a:rPr lang="en-US" sz="2000" b="1" dirty="0"/>
              <a:t> care </a:t>
            </a:r>
            <a:r>
              <a:rPr lang="en-US" sz="2000" b="1" dirty="0" err="1"/>
              <a:t>sunt</a:t>
            </a:r>
            <a:r>
              <a:rPr lang="en-US" sz="2000" b="1" dirty="0"/>
              <a:t> cu el </a:t>
            </a:r>
            <a:r>
              <a:rPr lang="en-US" sz="2000" b="1" dirty="0" err="1"/>
              <a:t>să-i</a:t>
            </a:r>
            <a:r>
              <a:rPr lang="en-US" sz="2000" b="1" dirty="0"/>
              <a:t> </a:t>
            </a:r>
            <a:r>
              <a:rPr lang="en-US" sz="2000" b="1" dirty="0" err="1"/>
              <a:t>risipească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pună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Alchimos</a:t>
            </a:r>
            <a:r>
              <a:rPr lang="en-US" sz="2000" b="1" dirty="0"/>
              <a:t> </a:t>
            </a:r>
            <a:r>
              <a:rPr lang="en-US" sz="2000" b="1" dirty="0" err="1"/>
              <a:t>arhiereu</a:t>
            </a:r>
            <a:r>
              <a:rPr lang="en-US" sz="2000" b="1" dirty="0"/>
              <a:t> </a:t>
            </a:r>
            <a:r>
              <a:rPr lang="en-US" sz="2000" b="1" dirty="0" err="1"/>
              <a:t>templului</a:t>
            </a:r>
            <a:r>
              <a:rPr lang="en-US" sz="2000" b="1" dirty="0"/>
              <a:t> </a:t>
            </a:r>
            <a:r>
              <a:rPr lang="en-US" sz="2000" b="1" dirty="0" err="1"/>
              <a:t>celui</a:t>
            </a:r>
            <a:r>
              <a:rPr lang="en-US" sz="2000" b="1" dirty="0"/>
              <a:t> </a:t>
            </a:r>
            <a:r>
              <a:rPr lang="en-US" sz="2000" b="1" dirty="0" err="1"/>
              <a:t>preaslăvit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14.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neamurile</a:t>
            </a:r>
            <a:r>
              <a:rPr lang="en-US" sz="2000" b="1" dirty="0"/>
              <a:t>, care </a:t>
            </a:r>
            <a:r>
              <a:rPr lang="en-US" sz="2000" b="1" dirty="0" err="1"/>
              <a:t>fugiseră</a:t>
            </a:r>
            <a:r>
              <a:rPr lang="en-US" sz="2000" b="1" dirty="0"/>
              <a:t> din </a:t>
            </a:r>
            <a:r>
              <a:rPr lang="en-US" sz="2000" b="1" dirty="0" err="1"/>
              <a:t>Iudeea</a:t>
            </a:r>
            <a:r>
              <a:rPr lang="en-US" sz="2000" b="1" dirty="0"/>
              <a:t> din </a:t>
            </a:r>
            <a:r>
              <a:rPr lang="en-US" sz="2000" b="1" dirty="0" err="1"/>
              <a:t>cauza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, ca </a:t>
            </a:r>
            <a:r>
              <a:rPr lang="en-US" sz="2000" b="1" dirty="0" err="1"/>
              <a:t>turmele</a:t>
            </a:r>
            <a:r>
              <a:rPr lang="en-US" sz="2000" b="1" dirty="0"/>
              <a:t> se </a:t>
            </a:r>
            <a:r>
              <a:rPr lang="en-US" sz="2000" b="1" dirty="0" err="1"/>
              <a:t>adunau</a:t>
            </a:r>
            <a:r>
              <a:rPr lang="en-US" sz="2000" b="1" dirty="0"/>
              <a:t> </a:t>
            </a:r>
            <a:r>
              <a:rPr lang="en-US" sz="2000" b="1" dirty="0" err="1"/>
              <a:t>lângă</a:t>
            </a:r>
            <a:r>
              <a:rPr lang="en-US" sz="2000" b="1" dirty="0"/>
              <a:t> </a:t>
            </a:r>
            <a:r>
              <a:rPr lang="en-US" sz="2000" b="1" dirty="0" err="1"/>
              <a:t>Nicanor</a:t>
            </a:r>
            <a:r>
              <a:rPr lang="en-US" sz="2000" b="1" dirty="0"/>
              <a:t>, </a:t>
            </a:r>
            <a:r>
              <a:rPr lang="en-US" sz="2000" b="1" dirty="0" err="1"/>
              <a:t>nenorocirile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primejdiile</a:t>
            </a:r>
            <a:r>
              <a:rPr lang="en-US" sz="2000" b="1" dirty="0"/>
              <a:t> </a:t>
            </a:r>
            <a:r>
              <a:rPr lang="en-US" sz="2000" b="1" dirty="0" err="1"/>
              <a:t>Iudeilor</a:t>
            </a:r>
            <a:r>
              <a:rPr lang="en-US" sz="2000" b="1" dirty="0"/>
              <a:t> </a:t>
            </a:r>
            <a:r>
              <a:rPr lang="en-US" sz="2000" b="1" dirty="0" err="1"/>
              <a:t>părându</a:t>
            </a:r>
            <a:r>
              <a:rPr lang="en-US" sz="2000" b="1" dirty="0"/>
              <a:t>-le a fi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fericirea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15.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auzind</a:t>
            </a:r>
            <a:r>
              <a:rPr lang="en-US" sz="2000" b="1" dirty="0"/>
              <a:t> de </a:t>
            </a:r>
            <a:r>
              <a:rPr lang="en-US" sz="2000" b="1" dirty="0" err="1"/>
              <a:t>venirea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Nicanor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de </a:t>
            </a:r>
            <a:r>
              <a:rPr lang="en-US" sz="2000" b="1" dirty="0" err="1"/>
              <a:t>adunarea</a:t>
            </a:r>
            <a:r>
              <a:rPr lang="en-US" sz="2000" b="1" dirty="0"/>
              <a:t> </a:t>
            </a:r>
            <a:r>
              <a:rPr lang="en-US" sz="2000" b="1" dirty="0" err="1"/>
              <a:t>neamurilor</a:t>
            </a:r>
            <a:r>
              <a:rPr lang="en-US" sz="2000" b="1" dirty="0"/>
              <a:t>, </a:t>
            </a:r>
            <a:r>
              <a:rPr lang="en-US" sz="2000" b="1" dirty="0" err="1"/>
              <a:t>presărându-şi</a:t>
            </a:r>
            <a:r>
              <a:rPr lang="en-US" sz="2000" b="1" dirty="0"/>
              <a:t> </a:t>
            </a:r>
            <a:r>
              <a:rPr lang="en-US" sz="2000" b="1" dirty="0" err="1"/>
              <a:t>capetele</a:t>
            </a:r>
            <a:r>
              <a:rPr lang="en-US" sz="2000" b="1" dirty="0"/>
              <a:t> cu </a:t>
            </a:r>
            <a:r>
              <a:rPr lang="en-US" sz="2000" b="1" dirty="0" err="1"/>
              <a:t>pământ</a:t>
            </a:r>
            <a:r>
              <a:rPr lang="en-US" sz="2000" b="1" dirty="0"/>
              <a:t>, se </a:t>
            </a:r>
            <a:r>
              <a:rPr lang="en-US" sz="2000" b="1" dirty="0" err="1"/>
              <a:t>rugau</a:t>
            </a:r>
            <a:r>
              <a:rPr lang="en-US" sz="2000" b="1" dirty="0"/>
              <a:t> </a:t>
            </a:r>
            <a:r>
              <a:rPr lang="en-US" sz="2000" b="1" dirty="0" err="1"/>
              <a:t>Celui</a:t>
            </a:r>
            <a:r>
              <a:rPr lang="en-US" sz="2000" b="1" dirty="0"/>
              <a:t> care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veci</a:t>
            </a:r>
            <a:r>
              <a:rPr lang="en-US" sz="2000" b="1" dirty="0"/>
              <a:t> a </a:t>
            </a:r>
            <a:r>
              <a:rPr lang="en-US" sz="2000" b="1" dirty="0" err="1"/>
              <a:t>întemeiat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poporul</a:t>
            </a:r>
            <a:r>
              <a:rPr lang="en-US" sz="2000" b="1" dirty="0"/>
              <a:t> </a:t>
            </a:r>
            <a:r>
              <a:rPr lang="en-US" sz="2000" b="1" dirty="0" err="1"/>
              <a:t>Său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Care </a:t>
            </a:r>
            <a:r>
              <a:rPr lang="en-US" sz="2000" b="1" dirty="0" err="1"/>
              <a:t>pururea</a:t>
            </a:r>
            <a:r>
              <a:rPr lang="en-US" sz="2000" b="1" dirty="0"/>
              <a:t> </a:t>
            </a:r>
            <a:r>
              <a:rPr lang="en-US" sz="2000" b="1" dirty="0" err="1"/>
              <a:t>făţiş</a:t>
            </a:r>
            <a:r>
              <a:rPr lang="en-US" sz="2000" b="1" dirty="0"/>
              <a:t> a </a:t>
            </a:r>
            <a:r>
              <a:rPr lang="en-US" sz="2000" b="1" dirty="0" err="1"/>
              <a:t>apărat</a:t>
            </a:r>
            <a:r>
              <a:rPr lang="en-US" sz="2000" b="1" dirty="0"/>
              <a:t> </a:t>
            </a:r>
            <a:r>
              <a:rPr lang="en-US" sz="2000" b="1" dirty="0" err="1"/>
              <a:t>partea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3487693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1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9585" y="6228834"/>
            <a:ext cx="3592330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Nicanor mai mare peste elefanţi</a:t>
            </a:r>
          </a:p>
        </p:txBody>
      </p:sp>
      <p:sp>
        <p:nvSpPr>
          <p:cNvPr id="4" name="Rectangle 3"/>
          <p:cNvSpPr/>
          <p:nvPr/>
        </p:nvSpPr>
        <p:spPr>
          <a:xfrm>
            <a:off x="5867400" y="1517640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16.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, </a:t>
            </a:r>
            <a:r>
              <a:rPr lang="en-US" sz="2000" b="1" dirty="0" err="1"/>
              <a:t>poruncind</a:t>
            </a:r>
            <a:r>
              <a:rPr lang="en-US" sz="2000" b="1" dirty="0"/>
              <a:t> </a:t>
            </a:r>
            <a:r>
              <a:rPr lang="en-US" sz="2000" b="1" dirty="0" err="1"/>
              <a:t>cârmuitorul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, </a:t>
            </a:r>
            <a:r>
              <a:rPr lang="en-US" sz="2000" b="1" dirty="0" err="1"/>
              <a:t>Iudeii</a:t>
            </a:r>
            <a:r>
              <a:rPr lang="en-US" sz="2000" b="1" dirty="0"/>
              <a:t> </a:t>
            </a:r>
            <a:r>
              <a:rPr lang="en-US" sz="2000" b="1" dirty="0" err="1"/>
              <a:t>îndată</a:t>
            </a:r>
            <a:r>
              <a:rPr lang="en-US" sz="2000" b="1" dirty="0"/>
              <a:t> au </a:t>
            </a:r>
            <a:r>
              <a:rPr lang="en-US" sz="2000" b="1" dirty="0" err="1"/>
              <a:t>purces</a:t>
            </a:r>
            <a:r>
              <a:rPr lang="en-US" sz="2000" b="1" dirty="0"/>
              <a:t> de </a:t>
            </a:r>
            <a:r>
              <a:rPr lang="en-US" sz="2000" b="1" dirty="0" err="1"/>
              <a:t>acolo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s-au </a:t>
            </a:r>
            <a:r>
              <a:rPr lang="en-US" sz="2000" b="1" dirty="0" err="1"/>
              <a:t>lovit</a:t>
            </a:r>
            <a:r>
              <a:rPr lang="en-US" sz="2000" b="1" dirty="0"/>
              <a:t> cu </a:t>
            </a:r>
            <a:r>
              <a:rPr lang="en-US" sz="2000" b="1" dirty="0" err="1"/>
              <a:t>duşmanii</a:t>
            </a:r>
            <a:r>
              <a:rPr lang="en-US" sz="2000" b="1" dirty="0"/>
              <a:t> la </a:t>
            </a:r>
            <a:r>
              <a:rPr lang="en-US" sz="2000" b="1" dirty="0" err="1"/>
              <a:t>satul</a:t>
            </a:r>
            <a:r>
              <a:rPr lang="en-US" sz="2000" b="1" dirty="0"/>
              <a:t> </a:t>
            </a:r>
            <a:r>
              <a:rPr lang="en-US" sz="2000" b="1" dirty="0" err="1"/>
              <a:t>Adasa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17.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Simon, </a:t>
            </a:r>
            <a:r>
              <a:rPr lang="en-US" sz="2000" b="1" dirty="0" err="1"/>
              <a:t>fratele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, s-a </a:t>
            </a:r>
            <a:r>
              <a:rPr lang="en-US" sz="2000" b="1" dirty="0" err="1"/>
              <a:t>ciocnit</a:t>
            </a:r>
            <a:r>
              <a:rPr lang="en-US" sz="2000" b="1" dirty="0"/>
              <a:t> cu Nicanor, </a:t>
            </a:r>
            <a:r>
              <a:rPr lang="en-US" sz="2000" b="1" dirty="0" err="1"/>
              <a:t>dar</a:t>
            </a:r>
            <a:r>
              <a:rPr lang="en-US" sz="2000" b="1" dirty="0"/>
              <a:t> s-a </a:t>
            </a:r>
            <a:r>
              <a:rPr lang="en-US" sz="2000" b="1" dirty="0" err="1"/>
              <a:t>speriat</a:t>
            </a:r>
            <a:r>
              <a:rPr lang="en-US" sz="2000" b="1" dirty="0"/>
              <a:t> de </a:t>
            </a:r>
            <a:r>
              <a:rPr lang="en-US" sz="2000" b="1" dirty="0" err="1"/>
              <a:t>venirea</a:t>
            </a:r>
            <a:r>
              <a:rPr lang="en-US" sz="2000" b="1" dirty="0"/>
              <a:t> </a:t>
            </a:r>
            <a:r>
              <a:rPr lang="en-US" sz="2000" b="1" dirty="0" err="1"/>
              <a:t>cea</a:t>
            </a:r>
            <a:r>
              <a:rPr lang="en-US" sz="2000" b="1" dirty="0"/>
              <a:t> </a:t>
            </a:r>
            <a:r>
              <a:rPr lang="en-US" sz="2000" b="1" dirty="0" err="1"/>
              <a:t>fără</a:t>
            </a:r>
            <a:r>
              <a:rPr lang="en-US" sz="2000" b="1" dirty="0"/>
              <a:t> de </a:t>
            </a:r>
            <a:r>
              <a:rPr lang="en-US" sz="2000" b="1" dirty="0" err="1"/>
              <a:t>veste</a:t>
            </a:r>
            <a:r>
              <a:rPr lang="en-US" sz="2000" b="1" dirty="0"/>
              <a:t> a </a:t>
            </a:r>
            <a:r>
              <a:rPr lang="en-US" sz="2000" b="1" dirty="0" err="1"/>
              <a:t>vrăjmaşilor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18. </a:t>
            </a:r>
            <a:r>
              <a:rPr lang="en-US" sz="2400" b="1" dirty="0" err="1"/>
              <a:t>Î</a:t>
            </a:r>
            <a:r>
              <a:rPr lang="en-US" sz="2000" b="1" dirty="0" err="1"/>
              <a:t>nsă</a:t>
            </a:r>
            <a:r>
              <a:rPr lang="en-US" sz="2000" b="1" dirty="0"/>
              <a:t> Nicanor, </a:t>
            </a:r>
            <a:r>
              <a:rPr lang="en-US" sz="2000" b="1" dirty="0" err="1"/>
              <a:t>auzind</a:t>
            </a:r>
            <a:r>
              <a:rPr lang="en-US" sz="2000" b="1" dirty="0"/>
              <a:t> </a:t>
            </a:r>
            <a:r>
              <a:rPr lang="en-US" sz="2000" b="1" dirty="0" err="1"/>
              <a:t>vitejia</a:t>
            </a:r>
            <a:r>
              <a:rPr lang="en-US" sz="2000" b="1" dirty="0"/>
              <a:t> </a:t>
            </a:r>
            <a:r>
              <a:rPr lang="en-US" sz="2000" b="1" dirty="0" err="1"/>
              <a:t>celor</a:t>
            </a:r>
            <a:r>
              <a:rPr lang="en-US" sz="2000" b="1" dirty="0"/>
              <a:t> care </a:t>
            </a:r>
            <a:r>
              <a:rPr lang="en-US" sz="2000" b="1" dirty="0" err="1"/>
              <a:t>erau</a:t>
            </a:r>
            <a:r>
              <a:rPr lang="en-US" sz="2000" b="1" dirty="0"/>
              <a:t> cu </a:t>
            </a:r>
            <a:r>
              <a:rPr lang="en-US" sz="2000" b="1" dirty="0" err="1"/>
              <a:t>Iuda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bărbăţia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care o </a:t>
            </a:r>
            <a:r>
              <a:rPr lang="en-US" sz="2000" b="1" dirty="0" err="1"/>
              <a:t>aveau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bătăliile</a:t>
            </a:r>
            <a:r>
              <a:rPr lang="en-US" sz="2000" b="1" dirty="0"/>
              <a:t> </a:t>
            </a:r>
            <a:r>
              <a:rPr lang="en-US" sz="2000" b="1" dirty="0" err="1"/>
              <a:t>cele</a:t>
            </a:r>
            <a:r>
              <a:rPr lang="en-US" sz="2000" b="1" dirty="0"/>
              <a:t>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patrie</a:t>
            </a:r>
            <a:r>
              <a:rPr lang="en-US" sz="2000" b="1" dirty="0"/>
              <a:t>, s-a </a:t>
            </a:r>
            <a:r>
              <a:rPr lang="en-US" sz="2000" b="1" dirty="0" err="1"/>
              <a:t>temut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dezlege</a:t>
            </a:r>
            <a:r>
              <a:rPr lang="en-US" sz="2000" b="1" dirty="0"/>
              <a:t> </a:t>
            </a:r>
            <a:r>
              <a:rPr lang="en-US" sz="2000" b="1" dirty="0" err="1"/>
              <a:t>cearta</a:t>
            </a:r>
            <a:r>
              <a:rPr lang="en-US" sz="2000" b="1" dirty="0"/>
              <a:t> </a:t>
            </a:r>
            <a:r>
              <a:rPr lang="en-US" sz="2000" b="1" dirty="0" err="1"/>
              <a:t>prin</a:t>
            </a:r>
            <a:r>
              <a:rPr lang="en-US" sz="2000" b="1" dirty="0"/>
              <a:t> </a:t>
            </a:r>
            <a:r>
              <a:rPr lang="en-US" sz="2000" b="1" dirty="0" err="1"/>
              <a:t>vărsare</a:t>
            </a:r>
            <a:r>
              <a:rPr lang="en-US" sz="2000" b="1" dirty="0"/>
              <a:t> de </a:t>
            </a:r>
            <a:r>
              <a:rPr lang="en-US" sz="2000" b="1" dirty="0" err="1"/>
              <a:t>sânge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19. </a:t>
            </a:r>
            <a:r>
              <a:rPr lang="en-US" sz="2400" b="1" dirty="0" err="1"/>
              <a:t>P</a:t>
            </a:r>
            <a:r>
              <a:rPr lang="en-US" sz="2000" b="1" dirty="0" err="1"/>
              <a:t>entru</a:t>
            </a:r>
            <a:r>
              <a:rPr lang="en-US" sz="2000" b="1" dirty="0"/>
              <a:t> </a:t>
            </a:r>
            <a:r>
              <a:rPr lang="en-US" sz="2000" b="1" dirty="0" err="1"/>
              <a:t>aceea</a:t>
            </a:r>
            <a:r>
              <a:rPr lang="en-US" sz="2000" b="1" dirty="0"/>
              <a:t> a </a:t>
            </a:r>
            <a:r>
              <a:rPr lang="en-US" sz="2000" b="1" dirty="0" err="1"/>
              <a:t>trimis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Posidoniu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Teodot</a:t>
            </a:r>
            <a:r>
              <a:rPr lang="en-US" sz="2000" b="1" dirty="0"/>
              <a:t> </a:t>
            </a:r>
            <a:r>
              <a:rPr lang="en-US" sz="2000" b="1" dirty="0" err="1"/>
              <a:t>adică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Matatia</a:t>
            </a:r>
            <a:r>
              <a:rPr lang="en-US" sz="2000" b="1" dirty="0"/>
              <a:t>, ca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încerce</a:t>
            </a:r>
            <a:r>
              <a:rPr lang="en-US" sz="2000" b="1" dirty="0"/>
              <a:t> o </a:t>
            </a:r>
            <a:r>
              <a:rPr lang="en-US" sz="2000" b="1" dirty="0" err="1"/>
              <a:t>înţelegere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20.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mult</a:t>
            </a:r>
            <a:r>
              <a:rPr lang="en-US" sz="2000" b="1" dirty="0"/>
              <a:t> </a:t>
            </a:r>
            <a:r>
              <a:rPr lang="en-US" sz="2000" b="1" dirty="0" err="1"/>
              <a:t>sfat</a:t>
            </a:r>
            <a:r>
              <a:rPr lang="en-US" sz="2000" b="1" dirty="0"/>
              <a:t> </a:t>
            </a:r>
            <a:r>
              <a:rPr lang="en-US" sz="2000" b="1" dirty="0" err="1"/>
              <a:t>făcându</a:t>
            </a:r>
            <a:r>
              <a:rPr lang="en-US" sz="2000" b="1" dirty="0"/>
              <a:t>-se </a:t>
            </a:r>
            <a:r>
              <a:rPr lang="en-US" sz="2000" b="1" dirty="0" err="1"/>
              <a:t>pentru</a:t>
            </a:r>
            <a:r>
              <a:rPr lang="en-US" sz="2000" b="1" dirty="0"/>
              <a:t> </a:t>
            </a:r>
            <a:r>
              <a:rPr lang="en-US" sz="2000" b="1" dirty="0" err="1"/>
              <a:t>acestea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conducătorul</a:t>
            </a:r>
            <a:r>
              <a:rPr lang="en-US" sz="2000" b="1" dirty="0"/>
              <a:t> </a:t>
            </a:r>
            <a:r>
              <a:rPr lang="en-US" sz="2000" b="1" dirty="0" err="1"/>
              <a:t>poporului</a:t>
            </a:r>
            <a:r>
              <a:rPr lang="en-US" sz="2000" b="1" dirty="0"/>
              <a:t> </a:t>
            </a:r>
            <a:r>
              <a:rPr lang="en-US" sz="2000" b="1" dirty="0" err="1"/>
              <a:t>vorbind</a:t>
            </a:r>
            <a:r>
              <a:rPr lang="en-US" sz="2000" b="1" dirty="0"/>
              <a:t> cu </a:t>
            </a:r>
            <a:r>
              <a:rPr lang="en-US" sz="2000" b="1" dirty="0" err="1"/>
              <a:t>mulţimea</a:t>
            </a:r>
            <a:r>
              <a:rPr lang="en-US" sz="2000" b="1" dirty="0"/>
              <a:t>, </a:t>
            </a:r>
            <a:r>
              <a:rPr lang="en-US" sz="2000" b="1" dirty="0" err="1"/>
              <a:t>toţi</a:t>
            </a:r>
            <a:r>
              <a:rPr lang="en-US" sz="2000" b="1" dirty="0"/>
              <a:t> </a:t>
            </a:r>
            <a:r>
              <a:rPr lang="en-US" sz="2000" b="1" dirty="0" err="1"/>
              <a:t>împreună</a:t>
            </a:r>
            <a:r>
              <a:rPr lang="en-US" sz="2000" b="1" dirty="0"/>
              <a:t> au </a:t>
            </a:r>
            <a:r>
              <a:rPr lang="en-US" sz="2000" b="1" dirty="0" err="1"/>
              <a:t>voit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facă</a:t>
            </a:r>
            <a:r>
              <a:rPr lang="en-US" sz="2000" b="1" dirty="0"/>
              <a:t> pace.  </a:t>
            </a:r>
          </a:p>
        </p:txBody>
      </p:sp>
    </p:spTree>
    <p:extLst>
      <p:ext uri="{BB962C8B-B14F-4D97-AF65-F5344CB8AC3E}">
        <p14:creationId xmlns:p14="http://schemas.microsoft.com/office/powerpoint/2010/main" xmlns="" val="1802229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2349"/>
            <a:ext cx="1219200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21.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au </a:t>
            </a:r>
            <a:r>
              <a:rPr lang="en-US" sz="2000" b="1" dirty="0" err="1"/>
              <a:t>rânduit</a:t>
            </a:r>
            <a:r>
              <a:rPr lang="en-US" sz="2000" b="1" dirty="0"/>
              <a:t> o </a:t>
            </a:r>
            <a:r>
              <a:rPr lang="en-US" sz="2000" b="1" dirty="0" err="1"/>
              <a:t>zi</a:t>
            </a:r>
            <a:r>
              <a:rPr lang="en-US" sz="2000" b="1" dirty="0"/>
              <a:t>, </a:t>
            </a:r>
            <a:r>
              <a:rPr lang="en-US" sz="2000" b="1" dirty="0" err="1"/>
              <a:t>în</a:t>
            </a:r>
            <a:r>
              <a:rPr lang="en-US" sz="2000" b="1" dirty="0"/>
              <a:t> care </a:t>
            </a:r>
            <a:r>
              <a:rPr lang="en-US" sz="2000" b="1" dirty="0" err="1"/>
              <a:t>cei</a:t>
            </a:r>
            <a:r>
              <a:rPr lang="en-US" sz="2000" b="1" dirty="0"/>
              <a:t> </a:t>
            </a:r>
            <a:r>
              <a:rPr lang="en-US" sz="2000" b="1" dirty="0" err="1"/>
              <a:t>doi</a:t>
            </a:r>
            <a:r>
              <a:rPr lang="en-US" sz="2000" b="1" dirty="0"/>
              <a:t> </a:t>
            </a:r>
            <a:r>
              <a:rPr lang="en-US" sz="2000" b="1" dirty="0" err="1"/>
              <a:t>conducători</a:t>
            </a:r>
            <a:r>
              <a:rPr lang="en-US" sz="2000" b="1" dirty="0"/>
              <a:t> </a:t>
            </a:r>
            <a:r>
              <a:rPr lang="en-US" sz="2000" b="1" dirty="0" err="1"/>
              <a:t>deosebi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vină</a:t>
            </a:r>
            <a:r>
              <a:rPr lang="en-US" sz="2000" b="1" dirty="0"/>
              <a:t> la un loc.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venind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unul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altul</a:t>
            </a:r>
            <a:r>
              <a:rPr lang="en-US" sz="2000" b="1" dirty="0"/>
              <a:t>, </a:t>
            </a:r>
            <a:r>
              <a:rPr lang="en-US" sz="2000" b="1" dirty="0" err="1"/>
              <a:t>fiecare</a:t>
            </a:r>
            <a:r>
              <a:rPr lang="en-US" sz="2000" b="1" dirty="0"/>
              <a:t> a </a:t>
            </a:r>
            <a:r>
              <a:rPr lang="en-US" sz="2000" b="1" dirty="0" err="1"/>
              <a:t>avut</a:t>
            </a:r>
            <a:r>
              <a:rPr lang="en-US" sz="2000" b="1" dirty="0"/>
              <a:t> </a:t>
            </a:r>
            <a:r>
              <a:rPr lang="en-US" sz="2000" b="1" dirty="0" err="1"/>
              <a:t>scaunul</a:t>
            </a:r>
            <a:r>
              <a:rPr lang="en-US" sz="2000" b="1" dirty="0"/>
              <a:t> </a:t>
            </a:r>
            <a:r>
              <a:rPr lang="en-US" sz="2000" b="1" dirty="0" err="1"/>
              <a:t>său</a:t>
            </a:r>
            <a:r>
              <a:rPr lang="en-US" sz="2000" b="1" dirty="0"/>
              <a:t> de </a:t>
            </a:r>
            <a:r>
              <a:rPr lang="en-US" sz="2000" b="1" dirty="0" err="1"/>
              <a:t>cinste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22.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 </a:t>
            </a:r>
            <a:r>
              <a:rPr lang="en-US" sz="2000" b="1" dirty="0" err="1"/>
              <a:t>rânduise</a:t>
            </a:r>
            <a:r>
              <a:rPr lang="en-US" sz="2000" b="1" dirty="0"/>
              <a:t> </a:t>
            </a:r>
            <a:r>
              <a:rPr lang="en-US" sz="2000" b="1" dirty="0" err="1"/>
              <a:t>oameni</a:t>
            </a:r>
            <a:r>
              <a:rPr lang="en-US" sz="2000" b="1" dirty="0"/>
              <a:t> </a:t>
            </a:r>
            <a:r>
              <a:rPr lang="en-US" sz="2000" b="1" dirty="0" err="1"/>
              <a:t>înarmaţi</a:t>
            </a:r>
            <a:r>
              <a:rPr lang="en-US" sz="2000" b="1" dirty="0"/>
              <a:t> </a:t>
            </a:r>
            <a:r>
              <a:rPr lang="en-US" sz="2000" b="1" dirty="0" err="1"/>
              <a:t>gata</a:t>
            </a:r>
            <a:r>
              <a:rPr lang="en-US" sz="2000" b="1" dirty="0"/>
              <a:t>,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locuri</a:t>
            </a:r>
            <a:r>
              <a:rPr lang="en-US" sz="2000" b="1" dirty="0"/>
              <a:t> </a:t>
            </a:r>
            <a:r>
              <a:rPr lang="en-US" sz="2000" b="1" dirty="0" err="1"/>
              <a:t>bune</a:t>
            </a:r>
            <a:r>
              <a:rPr lang="en-US" sz="2000" b="1" dirty="0"/>
              <a:t>, ca nu </a:t>
            </a:r>
            <a:r>
              <a:rPr lang="en-US" sz="2000" b="1" dirty="0" err="1"/>
              <a:t>cumva</a:t>
            </a:r>
            <a:r>
              <a:rPr lang="en-US" sz="2000" b="1" dirty="0"/>
              <a:t> </a:t>
            </a:r>
            <a:r>
              <a:rPr lang="en-US" sz="2000" b="1" dirty="0" err="1"/>
              <a:t>vrăjmaşii</a:t>
            </a:r>
            <a:r>
              <a:rPr lang="en-US" sz="2000" b="1" dirty="0"/>
              <a:t> </a:t>
            </a:r>
            <a:r>
              <a:rPr lang="en-US" sz="2000" b="1" dirty="0" err="1"/>
              <a:t>fără</a:t>
            </a:r>
            <a:r>
              <a:rPr lang="en-US" sz="2000" b="1" dirty="0"/>
              <a:t> de </a:t>
            </a:r>
            <a:r>
              <a:rPr lang="en-US" sz="2000" b="1" dirty="0" err="1"/>
              <a:t>veste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facă</a:t>
            </a:r>
            <a:r>
              <a:rPr lang="en-US" sz="2000" b="1" dirty="0"/>
              <a:t> </a:t>
            </a:r>
            <a:r>
              <a:rPr lang="en-US" sz="2000" b="1" dirty="0" err="1"/>
              <a:t>vreun</a:t>
            </a:r>
            <a:r>
              <a:rPr lang="en-US" sz="2000" b="1" dirty="0"/>
              <a:t> </a:t>
            </a:r>
            <a:r>
              <a:rPr lang="en-US" sz="2000" b="1" dirty="0" err="1"/>
              <a:t>lucru</a:t>
            </a:r>
            <a:r>
              <a:rPr lang="en-US" sz="2000" b="1" dirty="0"/>
              <a:t> </a:t>
            </a:r>
            <a:r>
              <a:rPr lang="en-US" sz="2000" b="1" dirty="0" err="1"/>
              <a:t>rău</a:t>
            </a:r>
            <a:r>
              <a:rPr lang="en-US" sz="2000" b="1" dirty="0"/>
              <a:t>; </a:t>
            </a:r>
            <a:r>
              <a:rPr lang="en-US" sz="2000" b="1" dirty="0" err="1"/>
              <a:t>dar</a:t>
            </a:r>
            <a:r>
              <a:rPr lang="en-US" sz="2000" b="1" dirty="0"/>
              <a:t> </a:t>
            </a:r>
            <a:r>
              <a:rPr lang="en-US" sz="2000" b="1" dirty="0" err="1"/>
              <a:t>vorbirea</a:t>
            </a:r>
            <a:r>
              <a:rPr lang="en-US" sz="2000" b="1" dirty="0"/>
              <a:t> </a:t>
            </a:r>
            <a:r>
              <a:rPr lang="en-US" sz="2000" b="1" dirty="0" err="1"/>
              <a:t>dintre</a:t>
            </a:r>
            <a:r>
              <a:rPr lang="en-US" sz="2000" b="1" dirty="0"/>
              <a:t> </a:t>
            </a:r>
            <a:r>
              <a:rPr lang="en-US" sz="2000" b="1" dirty="0" err="1"/>
              <a:t>ei</a:t>
            </a:r>
            <a:r>
              <a:rPr lang="en-US" sz="2000" b="1" dirty="0"/>
              <a:t> au </a:t>
            </a:r>
            <a:r>
              <a:rPr lang="en-US" sz="2000" b="1" dirty="0" err="1"/>
              <a:t>isprăvit</a:t>
            </a:r>
            <a:r>
              <a:rPr lang="en-US" sz="2000" b="1" dirty="0"/>
              <a:t>-o cu </a:t>
            </a:r>
            <a:r>
              <a:rPr lang="en-US" sz="2000" b="1" dirty="0" err="1"/>
              <a:t>bună</a:t>
            </a:r>
            <a:r>
              <a:rPr lang="en-US" sz="2000" b="1" dirty="0"/>
              <a:t> pace.  </a:t>
            </a:r>
          </a:p>
          <a:p>
            <a:r>
              <a:rPr lang="en-US" sz="2000" b="1" dirty="0"/>
              <a:t>23.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Nicanor, </a:t>
            </a:r>
            <a:r>
              <a:rPr lang="en-US" sz="2000" b="1" dirty="0" err="1"/>
              <a:t>rămânând</a:t>
            </a:r>
            <a:r>
              <a:rPr lang="en-US" sz="2000" b="1" dirty="0"/>
              <a:t> la </a:t>
            </a:r>
            <a:r>
              <a:rPr lang="en-US" sz="2000" b="1" dirty="0" err="1"/>
              <a:t>Ierusalim</a:t>
            </a:r>
            <a:r>
              <a:rPr lang="en-US" sz="2000" b="1" dirty="0"/>
              <a:t>, </a:t>
            </a:r>
            <a:r>
              <a:rPr lang="en-US" sz="2000" b="1" dirty="0" err="1"/>
              <a:t>nici</a:t>
            </a:r>
            <a:r>
              <a:rPr lang="en-US" sz="2000" b="1" dirty="0"/>
              <a:t> un </a:t>
            </a:r>
            <a:r>
              <a:rPr lang="en-US" sz="2000" b="1" dirty="0" err="1"/>
              <a:t>lucru</a:t>
            </a:r>
            <a:r>
              <a:rPr lang="en-US" sz="2000" b="1" dirty="0"/>
              <a:t> </a:t>
            </a:r>
            <a:r>
              <a:rPr lang="en-US" sz="2000" b="1" dirty="0" err="1"/>
              <a:t>fără</a:t>
            </a:r>
            <a:r>
              <a:rPr lang="en-US" sz="2000" b="1" dirty="0"/>
              <a:t> de </a:t>
            </a:r>
            <a:r>
              <a:rPr lang="en-US" sz="2000" b="1" dirty="0" err="1"/>
              <a:t>cale</a:t>
            </a:r>
            <a:r>
              <a:rPr lang="en-US" sz="2000" b="1" dirty="0"/>
              <a:t> n-a </a:t>
            </a:r>
            <a:r>
              <a:rPr lang="en-US" sz="2000" b="1" dirty="0" err="1"/>
              <a:t>făcut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oştile</a:t>
            </a:r>
            <a:r>
              <a:rPr lang="en-US" sz="2000" b="1" dirty="0"/>
              <a:t> </a:t>
            </a:r>
            <a:r>
              <a:rPr lang="en-US" sz="2000" b="1" dirty="0" err="1"/>
              <a:t>cele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se </a:t>
            </a:r>
            <a:r>
              <a:rPr lang="en-US" sz="2000" b="1" dirty="0" err="1"/>
              <a:t>adunaseră</a:t>
            </a:r>
            <a:r>
              <a:rPr lang="en-US" sz="2000" b="1" dirty="0"/>
              <a:t> ca </a:t>
            </a:r>
            <a:r>
              <a:rPr lang="en-US" sz="2000" b="1" dirty="0" err="1"/>
              <a:t>turmele</a:t>
            </a:r>
            <a:r>
              <a:rPr lang="en-US" sz="2000" b="1" dirty="0"/>
              <a:t>, le-a </a:t>
            </a:r>
            <a:r>
              <a:rPr lang="en-US" sz="2000" b="1" dirty="0" err="1"/>
              <a:t>slobozit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24.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avea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 </a:t>
            </a:r>
            <a:r>
              <a:rPr lang="en-US" sz="2000" b="1" dirty="0" err="1"/>
              <a:t>pururea</a:t>
            </a:r>
            <a:r>
              <a:rPr lang="en-US" sz="2000" b="1" dirty="0"/>
              <a:t> </a:t>
            </a:r>
            <a:r>
              <a:rPr lang="en-US" sz="2000" b="1" dirty="0" err="1"/>
              <a:t>înaintea</a:t>
            </a:r>
            <a:r>
              <a:rPr lang="en-US" sz="2000" b="1" dirty="0"/>
              <a:t> </a:t>
            </a:r>
            <a:r>
              <a:rPr lang="en-US" sz="2000" b="1" dirty="0" err="1"/>
              <a:t>ochilor</a:t>
            </a:r>
            <a:r>
              <a:rPr lang="en-US" sz="2000" b="1" dirty="0"/>
              <a:t>, din </a:t>
            </a:r>
            <a:r>
              <a:rPr lang="en-US" sz="2000" b="1" dirty="0" err="1"/>
              <a:t>inimă</a:t>
            </a:r>
            <a:r>
              <a:rPr lang="en-US" sz="2000" b="1" dirty="0"/>
              <a:t> </a:t>
            </a:r>
            <a:r>
              <a:rPr lang="en-US" sz="2000" b="1" dirty="0" err="1"/>
              <a:t>iubindu</a:t>
            </a:r>
            <a:r>
              <a:rPr lang="en-US" sz="2000" b="1" dirty="0"/>
              <a:t>-l.  </a:t>
            </a:r>
          </a:p>
          <a:p>
            <a:r>
              <a:rPr lang="en-US" sz="2000" b="1" dirty="0"/>
              <a:t>25.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l-a </a:t>
            </a:r>
            <a:r>
              <a:rPr lang="en-US" sz="2000" b="1" dirty="0" err="1"/>
              <a:t>îndemnat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</a:t>
            </a:r>
            <a:r>
              <a:rPr lang="en-US" sz="2000" b="1" dirty="0" err="1"/>
              <a:t>însoare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nască</a:t>
            </a:r>
            <a:r>
              <a:rPr lang="en-US" sz="2000" b="1" dirty="0"/>
              <a:t> </a:t>
            </a:r>
            <a:r>
              <a:rPr lang="en-US" sz="2000" b="1" dirty="0" err="1"/>
              <a:t>fii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s-a </a:t>
            </a:r>
            <a:r>
              <a:rPr lang="en-US" sz="2000" b="1" dirty="0" err="1"/>
              <a:t>însurat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a </a:t>
            </a:r>
            <a:r>
              <a:rPr lang="en-US" sz="2000" b="1" dirty="0" err="1"/>
              <a:t>trăit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linişte</a:t>
            </a:r>
            <a:r>
              <a:rPr lang="en-US" sz="2000" b="1" dirty="0"/>
              <a:t> </a:t>
            </a:r>
            <a:r>
              <a:rPr lang="en-US" sz="2000" b="1" dirty="0" err="1"/>
              <a:t>bucurându</a:t>
            </a:r>
            <a:r>
              <a:rPr lang="en-US" sz="2000" b="1" dirty="0"/>
              <a:t>-se de </a:t>
            </a:r>
            <a:r>
              <a:rPr lang="en-US" sz="2000" b="1" dirty="0" err="1"/>
              <a:t>viaţă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26.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Alchimos</a:t>
            </a:r>
            <a:r>
              <a:rPr lang="en-US" sz="2000" b="1" dirty="0"/>
              <a:t>, </a:t>
            </a:r>
            <a:r>
              <a:rPr lang="en-US" sz="2000" b="1" dirty="0" err="1"/>
              <a:t>văzând</a:t>
            </a:r>
            <a:r>
              <a:rPr lang="en-US" sz="2000" b="1" dirty="0"/>
              <a:t> </a:t>
            </a:r>
            <a:r>
              <a:rPr lang="en-US" sz="2000" b="1" dirty="0" err="1"/>
              <a:t>dragostea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care o </a:t>
            </a:r>
            <a:r>
              <a:rPr lang="en-US" sz="2000" b="1" dirty="0" err="1"/>
              <a:t>avea</a:t>
            </a:r>
            <a:r>
              <a:rPr lang="en-US" sz="2000" b="1" dirty="0"/>
              <a:t> </a:t>
            </a:r>
            <a:r>
              <a:rPr lang="en-US" sz="2000" b="1" dirty="0" err="1"/>
              <a:t>unul</a:t>
            </a:r>
            <a:r>
              <a:rPr lang="en-US" sz="2000" b="1" dirty="0"/>
              <a:t> </a:t>
            </a:r>
            <a:r>
              <a:rPr lang="en-US" sz="2000" b="1" dirty="0" err="1"/>
              <a:t>faţă</a:t>
            </a:r>
            <a:r>
              <a:rPr lang="en-US" sz="2000" b="1" dirty="0"/>
              <a:t> de </a:t>
            </a:r>
            <a:r>
              <a:rPr lang="en-US" sz="2000" b="1" dirty="0" err="1"/>
              <a:t>altul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luând</a:t>
            </a:r>
            <a:r>
              <a:rPr lang="en-US" sz="2000" b="1" dirty="0"/>
              <a:t> o </a:t>
            </a:r>
            <a:r>
              <a:rPr lang="en-US" sz="2000" b="1" dirty="0" err="1"/>
              <a:t>copie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zapisul</a:t>
            </a:r>
            <a:r>
              <a:rPr lang="en-US" sz="2000" b="1" dirty="0"/>
              <a:t> </a:t>
            </a:r>
            <a:r>
              <a:rPr lang="en-US" sz="2000" b="1" dirty="0" err="1"/>
              <a:t>lor</a:t>
            </a:r>
            <a:r>
              <a:rPr lang="en-US" sz="2000" b="1" dirty="0"/>
              <a:t> de pace, a </a:t>
            </a:r>
            <a:r>
              <a:rPr lang="en-US" sz="2000" b="1" dirty="0" err="1"/>
              <a:t>venit</a:t>
            </a:r>
            <a:r>
              <a:rPr lang="en-US" sz="2000" b="1" dirty="0"/>
              <a:t> la </a:t>
            </a:r>
            <a:r>
              <a:rPr lang="en-US" sz="2000" b="1" dirty="0" err="1"/>
              <a:t>Dimitrie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-a </a:t>
            </a:r>
            <a:r>
              <a:rPr lang="en-US" sz="2000" b="1" dirty="0" err="1"/>
              <a:t>spus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Nicanor </a:t>
            </a:r>
            <a:r>
              <a:rPr lang="en-US" sz="2000" b="1" dirty="0" err="1"/>
              <a:t>gândeşte</a:t>
            </a:r>
            <a:r>
              <a:rPr lang="en-US" sz="2000" b="1" dirty="0"/>
              <a:t> </a:t>
            </a:r>
            <a:r>
              <a:rPr lang="en-US" sz="2000" b="1" dirty="0" err="1"/>
              <a:t>lucruri</a:t>
            </a:r>
            <a:r>
              <a:rPr lang="en-US" sz="2000" b="1" dirty="0"/>
              <a:t> </a:t>
            </a:r>
            <a:r>
              <a:rPr lang="en-US" sz="2000" b="1" dirty="0" err="1"/>
              <a:t>potrivnice</a:t>
            </a:r>
            <a:r>
              <a:rPr lang="en-US" sz="2000" b="1" dirty="0"/>
              <a:t> </a:t>
            </a:r>
            <a:r>
              <a:rPr lang="en-US" sz="2000" b="1" dirty="0" err="1"/>
              <a:t>regelui</a:t>
            </a:r>
            <a:r>
              <a:rPr lang="en-US" sz="2000" b="1" dirty="0"/>
              <a:t>,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, </a:t>
            </a:r>
            <a:r>
              <a:rPr lang="en-US" sz="2000" b="1" dirty="0" err="1"/>
              <a:t>vrăjmaşul</a:t>
            </a:r>
            <a:r>
              <a:rPr lang="en-US" sz="2000" b="1" dirty="0"/>
              <a:t> </a:t>
            </a:r>
            <a:r>
              <a:rPr lang="en-US" sz="2000" b="1" dirty="0" err="1"/>
              <a:t>împărăţiei</a:t>
            </a:r>
            <a:r>
              <a:rPr lang="en-US" sz="2000" b="1" dirty="0"/>
              <a:t>, l-a ales </a:t>
            </a:r>
            <a:r>
              <a:rPr lang="en-US" sz="2000" b="1" dirty="0" err="1"/>
              <a:t>să</a:t>
            </a:r>
            <a:r>
              <a:rPr lang="en-US" sz="2000" b="1" dirty="0"/>
              <a:t> fie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locul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arhiereu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27.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regele</a:t>
            </a:r>
            <a:r>
              <a:rPr lang="en-US" sz="2000" b="1" dirty="0"/>
              <a:t>, </a:t>
            </a:r>
            <a:r>
              <a:rPr lang="en-US" sz="2000" b="1" dirty="0" err="1"/>
              <a:t>umplându</a:t>
            </a:r>
            <a:r>
              <a:rPr lang="en-US" sz="2000" b="1" dirty="0"/>
              <a:t>-se de </a:t>
            </a:r>
            <a:r>
              <a:rPr lang="en-US" sz="2000" b="1" dirty="0" err="1"/>
              <a:t>mânie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întărâtându</a:t>
            </a:r>
            <a:r>
              <a:rPr lang="en-US" sz="2000" b="1" dirty="0"/>
              <a:t>-se de </a:t>
            </a:r>
            <a:r>
              <a:rPr lang="en-US" sz="2000" b="1" dirty="0" err="1"/>
              <a:t>pâri</a:t>
            </a:r>
            <a:r>
              <a:rPr lang="en-US" sz="2000" b="1" dirty="0"/>
              <a:t>, </a:t>
            </a:r>
            <a:r>
              <a:rPr lang="en-US" sz="2000" b="1" dirty="0" err="1"/>
              <a:t>vrăjmăşeşte</a:t>
            </a:r>
            <a:r>
              <a:rPr lang="en-US" sz="2000" b="1" dirty="0"/>
              <a:t> a </a:t>
            </a:r>
            <a:r>
              <a:rPr lang="en-US" sz="2000" b="1" dirty="0" err="1"/>
              <a:t>scris</a:t>
            </a:r>
            <a:r>
              <a:rPr lang="en-US" sz="2000" b="1" dirty="0"/>
              <a:t> </a:t>
            </a:r>
            <a:r>
              <a:rPr lang="en-US" sz="2000" b="1" dirty="0" err="1"/>
              <a:t>lui</a:t>
            </a:r>
            <a:r>
              <a:rPr lang="en-US" sz="2000" b="1" dirty="0"/>
              <a:t> Nicanor, </a:t>
            </a:r>
            <a:r>
              <a:rPr lang="en-US" sz="2000" b="1" dirty="0" err="1"/>
              <a:t>zicând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îi</a:t>
            </a:r>
            <a:r>
              <a:rPr lang="en-US" sz="2000" b="1" dirty="0"/>
              <a:t>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greu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</a:t>
            </a:r>
            <a:r>
              <a:rPr lang="en-US" sz="2000" b="1" dirty="0" err="1"/>
              <a:t>primească</a:t>
            </a:r>
            <a:r>
              <a:rPr lang="en-US" sz="2000" b="1" dirty="0"/>
              <a:t> </a:t>
            </a:r>
            <a:r>
              <a:rPr lang="en-US" sz="2000" b="1" dirty="0" err="1"/>
              <a:t>alianţa</a:t>
            </a:r>
            <a:r>
              <a:rPr lang="en-US" sz="2000" b="1" dirty="0"/>
              <a:t> </a:t>
            </a:r>
            <a:r>
              <a:rPr lang="en-US" sz="2000" b="1" dirty="0" err="1"/>
              <a:t>încheiată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îi</a:t>
            </a:r>
            <a:r>
              <a:rPr lang="en-US" sz="2000" b="1" dirty="0"/>
              <a:t> </a:t>
            </a:r>
            <a:r>
              <a:rPr lang="en-US" sz="2000" b="1" dirty="0" err="1"/>
              <a:t>porunceşte</a:t>
            </a:r>
            <a:r>
              <a:rPr lang="en-US" sz="2000" b="1" dirty="0"/>
              <a:t> ca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Macabeu</a:t>
            </a:r>
            <a:r>
              <a:rPr lang="en-US" sz="2000" b="1" dirty="0"/>
              <a:t> </a:t>
            </a:r>
            <a:r>
              <a:rPr lang="en-US" sz="2000" b="1" dirty="0" err="1"/>
              <a:t>curând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-l </a:t>
            </a:r>
            <a:r>
              <a:rPr lang="en-US" sz="2000" b="1" dirty="0" err="1"/>
              <a:t>trimită</a:t>
            </a:r>
            <a:r>
              <a:rPr lang="en-US" sz="2000" b="1" dirty="0"/>
              <a:t> </a:t>
            </a:r>
            <a:r>
              <a:rPr lang="en-US" sz="2000" b="1" dirty="0" err="1"/>
              <a:t>legat</a:t>
            </a:r>
            <a:r>
              <a:rPr lang="en-US" sz="2000" b="1" dirty="0"/>
              <a:t> la </a:t>
            </a:r>
            <a:r>
              <a:rPr lang="en-US" sz="2000" b="1" dirty="0" err="1"/>
              <a:t>Antiohia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28.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sosind</a:t>
            </a:r>
            <a:r>
              <a:rPr lang="en-US" sz="2000" b="1" dirty="0"/>
              <a:t> </a:t>
            </a:r>
            <a:r>
              <a:rPr lang="en-US" sz="2000" b="1" dirty="0" err="1"/>
              <a:t>acesta</a:t>
            </a:r>
            <a:r>
              <a:rPr lang="en-US" sz="2000" b="1" dirty="0"/>
              <a:t> la Nicanor, s-a </a:t>
            </a:r>
            <a:r>
              <a:rPr lang="en-US" sz="2000" b="1" dirty="0" err="1"/>
              <a:t>mâhnit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cu </a:t>
            </a:r>
            <a:r>
              <a:rPr lang="en-US" sz="2000" b="1" dirty="0" err="1"/>
              <a:t>greu</a:t>
            </a:r>
            <a:r>
              <a:rPr lang="en-US" sz="2000" b="1" dirty="0"/>
              <a:t> </a:t>
            </a:r>
            <a:r>
              <a:rPr lang="en-US" sz="2000" b="1" dirty="0" err="1"/>
              <a:t>îi</a:t>
            </a:r>
            <a:r>
              <a:rPr lang="en-US" sz="2000" b="1" dirty="0"/>
              <a:t> era a </a:t>
            </a:r>
            <a:r>
              <a:rPr lang="en-US" sz="2000" b="1" dirty="0" err="1"/>
              <a:t>strica</a:t>
            </a:r>
            <a:r>
              <a:rPr lang="en-US" sz="2000" b="1" dirty="0"/>
              <a:t> </a:t>
            </a:r>
            <a:r>
              <a:rPr lang="en-US" sz="2000" b="1" dirty="0" err="1"/>
              <a:t>alianţa</a:t>
            </a:r>
            <a:r>
              <a:rPr lang="en-US" sz="2000" b="1" dirty="0"/>
              <a:t> </a:t>
            </a:r>
            <a:r>
              <a:rPr lang="en-US" sz="2000" b="1" dirty="0" err="1"/>
              <a:t>făcută</a:t>
            </a:r>
            <a:r>
              <a:rPr lang="en-US" sz="2000" b="1" dirty="0"/>
              <a:t>, </a:t>
            </a:r>
            <a:r>
              <a:rPr lang="en-US" sz="2000" b="1" dirty="0" err="1"/>
              <a:t>nefăcându-i</a:t>
            </a:r>
            <a:r>
              <a:rPr lang="en-US" sz="2000" b="1" dirty="0"/>
              <a:t> </a:t>
            </a:r>
            <a:r>
              <a:rPr lang="en-US" sz="2000" b="1" dirty="0" err="1"/>
              <a:t>nici</a:t>
            </a:r>
            <a:r>
              <a:rPr lang="en-US" sz="2000" b="1" dirty="0"/>
              <a:t> o </a:t>
            </a:r>
            <a:r>
              <a:rPr lang="en-US" sz="2000" b="1" dirty="0" err="1"/>
              <a:t>strâmbătate</a:t>
            </a:r>
            <a:r>
              <a:rPr lang="en-US" sz="2000" b="1" dirty="0"/>
              <a:t> </a:t>
            </a:r>
            <a:r>
              <a:rPr lang="en-US" sz="2000" b="1" dirty="0" err="1"/>
              <a:t>bărbatul</a:t>
            </a:r>
            <a:r>
              <a:rPr lang="en-US" sz="2000" b="1" dirty="0"/>
              <a:t> </a:t>
            </a:r>
            <a:r>
              <a:rPr lang="en-US" sz="2000" b="1" dirty="0" err="1"/>
              <a:t>acesta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29. </a:t>
            </a:r>
            <a:r>
              <a:rPr lang="en-US" sz="2400" b="1" dirty="0"/>
              <a:t>C</a:t>
            </a:r>
            <a:r>
              <a:rPr lang="en-US" sz="2000" b="1" dirty="0"/>
              <a:t>i </a:t>
            </a:r>
            <a:r>
              <a:rPr lang="en-US" sz="2000" b="1" dirty="0" err="1"/>
              <a:t>fiindcă</a:t>
            </a:r>
            <a:r>
              <a:rPr lang="en-US" sz="2000" b="1" dirty="0"/>
              <a:t> </a:t>
            </a:r>
            <a:r>
              <a:rPr lang="en-US" sz="2000" b="1" dirty="0" err="1"/>
              <a:t>împotriva</a:t>
            </a:r>
            <a:r>
              <a:rPr lang="en-US" sz="2000" b="1" dirty="0"/>
              <a:t> </a:t>
            </a:r>
            <a:r>
              <a:rPr lang="en-US" sz="2000" b="1" dirty="0" err="1"/>
              <a:t>regelui</a:t>
            </a:r>
            <a:r>
              <a:rPr lang="en-US" sz="2000" b="1" dirty="0"/>
              <a:t> nu se </a:t>
            </a:r>
            <a:r>
              <a:rPr lang="en-US" sz="2000" b="1" dirty="0" err="1"/>
              <a:t>putea</a:t>
            </a:r>
            <a:r>
              <a:rPr lang="en-US" sz="2000" b="1" dirty="0"/>
              <a:t> </a:t>
            </a:r>
            <a:r>
              <a:rPr lang="en-US" sz="2000" b="1" dirty="0" err="1"/>
              <a:t>pune</a:t>
            </a:r>
            <a:r>
              <a:rPr lang="en-US" sz="2000" b="1" dirty="0"/>
              <a:t>, </a:t>
            </a:r>
            <a:r>
              <a:rPr lang="en-US" sz="2000" b="1" dirty="0" err="1"/>
              <a:t>căuta</a:t>
            </a:r>
            <a:r>
              <a:rPr lang="en-US" sz="2000" b="1" dirty="0"/>
              <a:t> </a:t>
            </a:r>
            <a:r>
              <a:rPr lang="en-US" sz="2000" b="1" dirty="0" err="1"/>
              <a:t>prilej</a:t>
            </a:r>
            <a:r>
              <a:rPr lang="en-US" sz="2000" b="1" dirty="0"/>
              <a:t> ca </a:t>
            </a:r>
            <a:r>
              <a:rPr lang="en-US" sz="2000" b="1" dirty="0" err="1"/>
              <a:t>aceasta</a:t>
            </a:r>
            <a:r>
              <a:rPr lang="en-US" sz="2000" b="1" dirty="0"/>
              <a:t> cu </a:t>
            </a:r>
            <a:r>
              <a:rPr lang="en-US" sz="2000" b="1" dirty="0" err="1"/>
              <a:t>meşteşug</a:t>
            </a:r>
            <a:r>
              <a:rPr lang="en-US" sz="2000" b="1" dirty="0"/>
              <a:t> </a:t>
            </a:r>
            <a:r>
              <a:rPr lang="en-US" sz="2000" b="1" dirty="0" err="1"/>
              <a:t>să</a:t>
            </a:r>
            <a:r>
              <a:rPr lang="en-US" sz="2000" b="1" dirty="0"/>
              <a:t> se </a:t>
            </a:r>
            <a:r>
              <a:rPr lang="en-US" sz="2000" b="1" dirty="0" err="1"/>
              <a:t>săvârşească</a:t>
            </a:r>
            <a:r>
              <a:rPr lang="en-US" sz="2000" b="1" dirty="0"/>
              <a:t>.  </a:t>
            </a:r>
          </a:p>
        </p:txBody>
      </p:sp>
    </p:spTree>
    <p:extLst>
      <p:ext uri="{BB962C8B-B14F-4D97-AF65-F5344CB8AC3E}">
        <p14:creationId xmlns:p14="http://schemas.microsoft.com/office/powerpoint/2010/main" xmlns="" val="3508524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765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86676" y="6317734"/>
            <a:ext cx="5046446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fr-FR" sz="2000" b="1" dirty="0" err="1">
                <a:solidFill>
                  <a:schemeClr val="bg1"/>
                </a:solidFill>
              </a:rPr>
              <a:t>Acest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templu</a:t>
            </a:r>
            <a:r>
              <a:rPr lang="fr-FR" sz="2000" b="1" dirty="0">
                <a:solidFill>
                  <a:schemeClr val="bg1"/>
                </a:solidFill>
              </a:rPr>
              <a:t> al lui </a:t>
            </a:r>
            <a:r>
              <a:rPr lang="fr-FR" sz="2000" b="1" dirty="0" err="1">
                <a:solidFill>
                  <a:schemeClr val="bg1"/>
                </a:solidFill>
              </a:rPr>
              <a:t>Dumnezeu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câmp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îl</a:t>
            </a:r>
            <a:r>
              <a:rPr lang="fr-FR" sz="2000" b="1" dirty="0">
                <a:solidFill>
                  <a:schemeClr val="bg1"/>
                </a:solidFill>
              </a:rPr>
              <a:t> </a:t>
            </a:r>
            <a:r>
              <a:rPr lang="fr-FR" sz="2000" b="1" dirty="0" err="1">
                <a:solidFill>
                  <a:schemeClr val="bg1"/>
                </a:solidFill>
              </a:rPr>
              <a:t>voi</a:t>
            </a:r>
            <a:r>
              <a:rPr lang="fr-FR" sz="2000" b="1" dirty="0">
                <a:solidFill>
                  <a:schemeClr val="bg1"/>
                </a:solidFill>
              </a:rPr>
              <a:t> face</a:t>
            </a:r>
          </a:p>
        </p:txBody>
      </p:sp>
      <p:sp>
        <p:nvSpPr>
          <p:cNvPr id="4" name="Rectangle 3"/>
          <p:cNvSpPr/>
          <p:nvPr/>
        </p:nvSpPr>
        <p:spPr>
          <a:xfrm>
            <a:off x="5994400" y="951398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30.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Macabeu</a:t>
            </a:r>
            <a:r>
              <a:rPr lang="en-US" sz="2000" b="1" dirty="0"/>
              <a:t> </a:t>
            </a:r>
            <a:r>
              <a:rPr lang="en-US" sz="2000" b="1" dirty="0" err="1"/>
              <a:t>văzând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Nicanor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aspru</a:t>
            </a:r>
            <a:r>
              <a:rPr lang="en-US" sz="2000" b="1" dirty="0"/>
              <a:t> </a:t>
            </a:r>
            <a:r>
              <a:rPr lang="en-US" sz="2000" b="1" dirty="0" err="1"/>
              <a:t>răspunzându-i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petrecerea</a:t>
            </a:r>
            <a:r>
              <a:rPr lang="en-US" sz="2000" b="1" dirty="0"/>
              <a:t> </a:t>
            </a:r>
            <a:r>
              <a:rPr lang="en-US" sz="2000" b="1" dirty="0" err="1"/>
              <a:t>cea</a:t>
            </a:r>
            <a:r>
              <a:rPr lang="en-US" sz="2000" b="1" dirty="0"/>
              <a:t> </a:t>
            </a:r>
            <a:r>
              <a:rPr lang="en-US" sz="2000" b="1" dirty="0" err="1"/>
              <a:t>obişnuită</a:t>
            </a:r>
            <a:r>
              <a:rPr lang="en-US" sz="2000" b="1" dirty="0"/>
              <a:t> </a:t>
            </a:r>
            <a:r>
              <a:rPr lang="en-US" sz="2000" b="1" dirty="0" err="1"/>
              <a:t>mai</a:t>
            </a:r>
            <a:r>
              <a:rPr lang="en-US" sz="2000" b="1" dirty="0"/>
              <a:t> </a:t>
            </a:r>
            <a:r>
              <a:rPr lang="en-US" sz="2000" b="1" dirty="0" err="1"/>
              <a:t>sălbatică</a:t>
            </a:r>
            <a:r>
              <a:rPr lang="en-US" sz="2000" b="1" dirty="0"/>
              <a:t> </a:t>
            </a:r>
            <a:r>
              <a:rPr lang="en-US" sz="2000" b="1" dirty="0" err="1"/>
              <a:t>având</a:t>
            </a:r>
            <a:r>
              <a:rPr lang="en-US" sz="2000" b="1" dirty="0"/>
              <a:t>-o, a </a:t>
            </a:r>
            <a:r>
              <a:rPr lang="en-US" sz="2000" b="1" dirty="0" err="1"/>
              <a:t>socotit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nu </a:t>
            </a:r>
            <a:r>
              <a:rPr lang="en-US" sz="2000" b="1" dirty="0" err="1"/>
              <a:t>este</a:t>
            </a:r>
            <a:r>
              <a:rPr lang="en-US" sz="2000" b="1" dirty="0"/>
              <a:t> </a:t>
            </a:r>
            <a:r>
              <a:rPr lang="en-US" sz="2000" b="1" dirty="0" err="1"/>
              <a:t>spre</a:t>
            </a:r>
            <a:r>
              <a:rPr lang="en-US" sz="2000" b="1" dirty="0"/>
              <a:t> bine </a:t>
            </a:r>
            <a:r>
              <a:rPr lang="en-US" sz="2000" b="1" dirty="0" err="1"/>
              <a:t>asprimea</a:t>
            </a:r>
            <a:r>
              <a:rPr lang="en-US" sz="2000" b="1" dirty="0"/>
              <a:t> </a:t>
            </a:r>
            <a:r>
              <a:rPr lang="en-US" sz="2000" b="1" dirty="0" err="1"/>
              <a:t>aceasta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, </a:t>
            </a:r>
            <a:r>
              <a:rPr lang="en-US" sz="2000" b="1" dirty="0" err="1"/>
              <a:t>strângând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mulţi</a:t>
            </a:r>
            <a:r>
              <a:rPr lang="en-US" sz="2000" b="1" dirty="0"/>
              <a:t> </a:t>
            </a:r>
            <a:r>
              <a:rPr lang="en-US" sz="2000" b="1" dirty="0" err="1"/>
              <a:t>dintre</a:t>
            </a:r>
            <a:r>
              <a:rPr lang="en-US" sz="2000" b="1" dirty="0"/>
              <a:t> </a:t>
            </a:r>
            <a:r>
              <a:rPr lang="en-US" sz="2000" b="1" dirty="0" err="1"/>
              <a:t>ai</a:t>
            </a:r>
            <a:r>
              <a:rPr lang="en-US" sz="2000" b="1" dirty="0"/>
              <a:t> </a:t>
            </a:r>
            <a:r>
              <a:rPr lang="en-US" sz="2000" b="1" dirty="0" err="1"/>
              <a:t>săi</a:t>
            </a:r>
            <a:r>
              <a:rPr lang="en-US" sz="2000" b="1" dirty="0"/>
              <a:t>, s-a </a:t>
            </a:r>
            <a:r>
              <a:rPr lang="en-US" sz="2000" b="1" dirty="0" err="1"/>
              <a:t>ascuns</a:t>
            </a:r>
            <a:r>
              <a:rPr lang="en-US" sz="2000" b="1" dirty="0"/>
              <a:t> de Nicanor.  </a:t>
            </a:r>
          </a:p>
          <a:p>
            <a:r>
              <a:rPr lang="en-US" sz="2000" b="1" dirty="0"/>
              <a:t>31. </a:t>
            </a:r>
            <a:r>
              <a:rPr lang="en-US" sz="2400" b="1" dirty="0" err="1"/>
              <a:t>D</a:t>
            </a:r>
            <a:r>
              <a:rPr lang="en-US" sz="2000" b="1" dirty="0" err="1"/>
              <a:t>eci</a:t>
            </a:r>
            <a:r>
              <a:rPr lang="en-US" sz="2000" b="1" dirty="0"/>
              <a:t> </a:t>
            </a:r>
            <a:r>
              <a:rPr lang="en-US" sz="2000" b="1" dirty="0" err="1"/>
              <a:t>cunoscând</a:t>
            </a:r>
            <a:r>
              <a:rPr lang="en-US" sz="2000" b="1" dirty="0"/>
              <a:t> el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bărbatul</a:t>
            </a:r>
            <a:r>
              <a:rPr lang="en-US" sz="2000" b="1" dirty="0"/>
              <a:t> a </a:t>
            </a:r>
            <a:r>
              <a:rPr lang="en-US" sz="2000" b="1" dirty="0" err="1"/>
              <a:t>biruit</a:t>
            </a:r>
            <a:r>
              <a:rPr lang="en-US" sz="2000" b="1" dirty="0"/>
              <a:t> cu </a:t>
            </a:r>
            <a:r>
              <a:rPr lang="en-US" sz="2000" b="1" dirty="0" err="1"/>
              <a:t>îndrăzneală</a:t>
            </a:r>
            <a:r>
              <a:rPr lang="en-US" sz="2000" b="1" dirty="0"/>
              <a:t> </a:t>
            </a:r>
            <a:r>
              <a:rPr lang="en-US" sz="2000" b="1" dirty="0" err="1"/>
              <a:t>vicleşugul</a:t>
            </a:r>
            <a:r>
              <a:rPr lang="en-US" sz="2000" b="1" dirty="0"/>
              <a:t>, s-a </a:t>
            </a:r>
            <a:r>
              <a:rPr lang="en-US" sz="2000" b="1" dirty="0" err="1"/>
              <a:t>dus</a:t>
            </a:r>
            <a:r>
              <a:rPr lang="en-US" sz="2000" b="1" dirty="0"/>
              <a:t> la </a:t>
            </a:r>
            <a:r>
              <a:rPr lang="en-US" sz="2000" b="1" dirty="0" err="1"/>
              <a:t>marele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sfântul</a:t>
            </a:r>
            <a:r>
              <a:rPr lang="en-US" sz="2000" b="1" dirty="0"/>
              <a:t> </a:t>
            </a:r>
            <a:r>
              <a:rPr lang="en-US" sz="2000" b="1" dirty="0" err="1"/>
              <a:t>templu</a:t>
            </a:r>
            <a:r>
              <a:rPr lang="en-US" sz="2000" b="1" dirty="0"/>
              <a:t> al </a:t>
            </a:r>
            <a:r>
              <a:rPr lang="en-US" sz="2000" b="1" dirty="0" err="1"/>
              <a:t>Domnului</a:t>
            </a:r>
            <a:r>
              <a:rPr lang="en-US" sz="2000" b="1" dirty="0"/>
              <a:t>, </a:t>
            </a:r>
            <a:r>
              <a:rPr lang="en-US" sz="2000" b="1" dirty="0" err="1"/>
              <a:t>când</a:t>
            </a:r>
            <a:r>
              <a:rPr lang="en-US" sz="2000" b="1" dirty="0"/>
              <a:t> </a:t>
            </a:r>
            <a:r>
              <a:rPr lang="en-US" sz="2000" b="1" dirty="0" err="1"/>
              <a:t>aduceau</a:t>
            </a:r>
            <a:r>
              <a:rPr lang="en-US" sz="2000" b="1" dirty="0"/>
              <a:t> </a:t>
            </a:r>
            <a:r>
              <a:rPr lang="en-US" sz="2000" b="1" dirty="0" err="1"/>
              <a:t>preoţii</a:t>
            </a:r>
            <a:r>
              <a:rPr lang="en-US" sz="2000" b="1" dirty="0"/>
              <a:t> </a:t>
            </a:r>
            <a:r>
              <a:rPr lang="en-US" sz="2000" b="1" dirty="0" err="1"/>
              <a:t>jertfele</a:t>
            </a:r>
            <a:r>
              <a:rPr lang="en-US" sz="2000" b="1" dirty="0"/>
              <a:t> </a:t>
            </a:r>
            <a:r>
              <a:rPr lang="en-US" sz="2000" b="1" dirty="0" err="1"/>
              <a:t>cele</a:t>
            </a:r>
            <a:r>
              <a:rPr lang="en-US" sz="2000" b="1" dirty="0"/>
              <a:t> </a:t>
            </a:r>
            <a:r>
              <a:rPr lang="en-US" sz="2000" b="1" dirty="0" err="1"/>
              <a:t>cuviincioase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a </a:t>
            </a:r>
            <a:r>
              <a:rPr lang="en-US" sz="2000" b="1" dirty="0" err="1"/>
              <a:t>poruncit</a:t>
            </a:r>
            <a:r>
              <a:rPr lang="en-US" sz="2000" b="1" dirty="0"/>
              <a:t> </a:t>
            </a:r>
            <a:r>
              <a:rPr lang="en-US" sz="2000" b="1" dirty="0" err="1"/>
              <a:t>să-i</a:t>
            </a:r>
            <a:r>
              <a:rPr lang="en-US" sz="2000" b="1" dirty="0"/>
              <a:t> </a:t>
            </a:r>
            <a:r>
              <a:rPr lang="en-US" sz="2000" b="1" dirty="0" err="1"/>
              <a:t>dea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bărbatul</a:t>
            </a:r>
            <a:r>
              <a:rPr lang="en-US" sz="2000" b="1" dirty="0"/>
              <a:t> </a:t>
            </a:r>
            <a:r>
              <a:rPr lang="en-US" sz="2000" b="1" dirty="0" err="1"/>
              <a:t>acesta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32. </a:t>
            </a:r>
            <a:r>
              <a:rPr lang="en-US" sz="2400" b="1" dirty="0" err="1"/>
              <a:t>I</a:t>
            </a:r>
            <a:r>
              <a:rPr lang="en-US" sz="2000" b="1" dirty="0" err="1"/>
              <a:t>ar</a:t>
            </a:r>
            <a:r>
              <a:rPr lang="en-US" sz="2000" b="1" dirty="0"/>
              <a:t> </a:t>
            </a:r>
            <a:r>
              <a:rPr lang="en-US" sz="2000" b="1" dirty="0" err="1"/>
              <a:t>ei</a:t>
            </a:r>
            <a:r>
              <a:rPr lang="en-US" sz="2000" b="1" dirty="0"/>
              <a:t> s-au </a:t>
            </a:r>
            <a:r>
              <a:rPr lang="en-US" sz="2000" b="1" dirty="0" err="1"/>
              <a:t>jurat</a:t>
            </a:r>
            <a:r>
              <a:rPr lang="en-US" sz="2000" b="1" dirty="0"/>
              <a:t>, </a:t>
            </a:r>
            <a:r>
              <a:rPr lang="en-US" sz="2000" b="1" dirty="0" err="1"/>
              <a:t>zicând</a:t>
            </a:r>
            <a:r>
              <a:rPr lang="en-US" sz="2000" b="1" dirty="0"/>
              <a:t> </a:t>
            </a:r>
            <a:r>
              <a:rPr lang="en-US" sz="2000" b="1" dirty="0" err="1"/>
              <a:t>că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cel</a:t>
            </a:r>
            <a:r>
              <a:rPr lang="en-US" sz="2000" b="1" dirty="0"/>
              <a:t> care </a:t>
            </a:r>
            <a:r>
              <a:rPr lang="en-US" sz="2000" b="1" dirty="0" err="1"/>
              <a:t>îl</a:t>
            </a:r>
            <a:r>
              <a:rPr lang="en-US" sz="2000" b="1" dirty="0"/>
              <a:t> </a:t>
            </a:r>
            <a:r>
              <a:rPr lang="en-US" sz="2000" b="1" dirty="0" err="1"/>
              <a:t>caută</a:t>
            </a:r>
            <a:r>
              <a:rPr lang="en-US" sz="2000" b="1" dirty="0"/>
              <a:t> nu </a:t>
            </a:r>
            <a:r>
              <a:rPr lang="en-US" sz="2000" b="1" dirty="0" err="1"/>
              <a:t>ştiu</a:t>
            </a:r>
            <a:r>
              <a:rPr lang="en-US" sz="2000" b="1" dirty="0"/>
              <a:t> </a:t>
            </a:r>
            <a:r>
              <a:rPr lang="en-US" sz="2000" b="1" dirty="0" err="1"/>
              <a:t>unde</a:t>
            </a:r>
            <a:r>
              <a:rPr lang="en-US" sz="2000" b="1" dirty="0"/>
              <a:t> </a:t>
            </a:r>
            <a:r>
              <a:rPr lang="en-US" sz="2000" b="1" dirty="0" err="1"/>
              <a:t>este</a:t>
            </a:r>
            <a:r>
              <a:rPr lang="en-US" sz="2000" b="1" dirty="0"/>
              <a:t>. </a:t>
            </a:r>
            <a:r>
              <a:rPr lang="en-US" sz="2000" b="1" dirty="0" err="1"/>
              <a:t>Întinzând</a:t>
            </a:r>
            <a:r>
              <a:rPr lang="en-US" sz="2000" b="1" dirty="0"/>
              <a:t> </a:t>
            </a:r>
            <a:r>
              <a:rPr lang="en-US" sz="2000" b="1" dirty="0" err="1"/>
              <a:t>dreapta</a:t>
            </a:r>
            <a:r>
              <a:rPr lang="en-US" sz="2000" b="1" dirty="0"/>
              <a:t> </a:t>
            </a:r>
            <a:r>
              <a:rPr lang="en-US" sz="2000" b="1" dirty="0" err="1"/>
              <a:t>spre</a:t>
            </a:r>
            <a:r>
              <a:rPr lang="en-US" sz="2000" b="1" dirty="0"/>
              <a:t> </a:t>
            </a:r>
            <a:r>
              <a:rPr lang="en-US" sz="2000" b="1" dirty="0" err="1"/>
              <a:t>templul</a:t>
            </a:r>
            <a:r>
              <a:rPr lang="en-US" sz="2000" b="1" dirty="0"/>
              <a:t> </a:t>
            </a:r>
            <a:r>
              <a:rPr lang="en-US" sz="2000" b="1" dirty="0" err="1"/>
              <a:t>Domnului</a:t>
            </a:r>
            <a:r>
              <a:rPr lang="en-US" sz="2000" b="1" dirty="0"/>
              <a:t>,  </a:t>
            </a:r>
          </a:p>
          <a:p>
            <a:r>
              <a:rPr lang="en-US" sz="2000" b="1" dirty="0"/>
              <a:t>33. </a:t>
            </a:r>
            <a:r>
              <a:rPr lang="en-US" sz="2400" b="1" dirty="0"/>
              <a:t>N</a:t>
            </a:r>
            <a:r>
              <a:rPr lang="en-US" sz="2000" b="1" dirty="0"/>
              <a:t>icanor </a:t>
            </a:r>
            <a:r>
              <a:rPr lang="en-US" sz="2000" b="1" dirty="0" err="1"/>
              <a:t>astfel</a:t>
            </a:r>
            <a:r>
              <a:rPr lang="en-US" sz="2000" b="1" dirty="0"/>
              <a:t> s-a </a:t>
            </a:r>
            <a:r>
              <a:rPr lang="en-US" sz="2000" b="1" dirty="0" err="1"/>
              <a:t>jurat</a:t>
            </a:r>
            <a:r>
              <a:rPr lang="en-US" sz="2000" b="1" dirty="0"/>
              <a:t>: "De nu-mi </a:t>
            </a:r>
            <a:r>
              <a:rPr lang="en-US" sz="2000" b="1" dirty="0" err="1"/>
              <a:t>vei</a:t>
            </a:r>
            <a:r>
              <a:rPr lang="en-US" sz="2000" b="1" dirty="0"/>
              <a:t> da </a:t>
            </a:r>
            <a:r>
              <a:rPr lang="en-US" sz="2000" b="1" dirty="0" err="1"/>
              <a:t>legat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Iuda</a:t>
            </a:r>
            <a:r>
              <a:rPr lang="en-US" sz="2000" b="1" dirty="0"/>
              <a:t>, </a:t>
            </a:r>
            <a:r>
              <a:rPr lang="en-US" sz="2000" b="1" dirty="0" err="1"/>
              <a:t>acest</a:t>
            </a:r>
            <a:r>
              <a:rPr lang="en-US" sz="2000" b="1" dirty="0"/>
              <a:t> </a:t>
            </a:r>
            <a:r>
              <a:rPr lang="en-US" sz="2000" b="1" dirty="0" err="1"/>
              <a:t>templu</a:t>
            </a:r>
            <a:r>
              <a:rPr lang="en-US" sz="2000" b="1" dirty="0"/>
              <a:t> al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Dumnezeu</a:t>
            </a:r>
            <a:r>
              <a:rPr lang="en-US" sz="2000" b="1" dirty="0"/>
              <a:t> </a:t>
            </a:r>
            <a:r>
              <a:rPr lang="en-US" sz="2000" b="1" dirty="0" err="1"/>
              <a:t>câmp</a:t>
            </a:r>
            <a:r>
              <a:rPr lang="en-US" sz="2000" b="1" dirty="0"/>
              <a:t> </a:t>
            </a:r>
            <a:r>
              <a:rPr lang="en-US" sz="2000" b="1" dirty="0" err="1"/>
              <a:t>îl</a:t>
            </a:r>
            <a:r>
              <a:rPr lang="en-US" sz="2000" b="1" dirty="0"/>
              <a:t> </a:t>
            </a:r>
            <a:r>
              <a:rPr lang="en-US" sz="2000" b="1" dirty="0" err="1"/>
              <a:t>voi</a:t>
            </a:r>
            <a:r>
              <a:rPr lang="en-US" sz="2000" b="1" dirty="0"/>
              <a:t> face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jertfelnicul</a:t>
            </a:r>
            <a:r>
              <a:rPr lang="en-US" sz="2000" b="1" dirty="0"/>
              <a:t> </a:t>
            </a:r>
            <a:r>
              <a:rPr lang="en-US" sz="2000" b="1" dirty="0" err="1"/>
              <a:t>îl</a:t>
            </a:r>
            <a:r>
              <a:rPr lang="en-US" sz="2000" b="1" dirty="0"/>
              <a:t> </a:t>
            </a:r>
            <a:r>
              <a:rPr lang="en-US" sz="2000" b="1" dirty="0" err="1"/>
              <a:t>voi</a:t>
            </a:r>
            <a:r>
              <a:rPr lang="en-US" sz="2000" b="1" dirty="0"/>
              <a:t> </a:t>
            </a:r>
            <a:r>
              <a:rPr lang="en-US" sz="2000" b="1" dirty="0" err="1"/>
              <a:t>săpa</a:t>
            </a:r>
            <a:r>
              <a:rPr lang="en-US" sz="2000" b="1" dirty="0"/>
              <a:t>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aici</a:t>
            </a:r>
            <a:r>
              <a:rPr lang="en-US" sz="2000" b="1" dirty="0"/>
              <a:t> </a:t>
            </a:r>
            <a:r>
              <a:rPr lang="en-US" sz="2000" b="1" dirty="0" err="1"/>
              <a:t>voi</a:t>
            </a:r>
            <a:r>
              <a:rPr lang="en-US" sz="2000" b="1" dirty="0"/>
              <a:t> face </a:t>
            </a:r>
            <a:r>
              <a:rPr lang="en-US" sz="2000" b="1" dirty="0" err="1"/>
              <a:t>lui</a:t>
            </a:r>
            <a:r>
              <a:rPr lang="en-US" sz="2000" b="1" dirty="0"/>
              <a:t> </a:t>
            </a:r>
            <a:r>
              <a:rPr lang="en-US" sz="2000" b="1" dirty="0" err="1"/>
              <a:t>Dionisos</a:t>
            </a:r>
            <a:r>
              <a:rPr lang="en-US" sz="2000" b="1" dirty="0"/>
              <a:t> </a:t>
            </a:r>
            <a:r>
              <a:rPr lang="en-US" sz="2000" b="1" dirty="0" err="1"/>
              <a:t>templu</a:t>
            </a:r>
            <a:r>
              <a:rPr lang="en-US" sz="2000" b="1" dirty="0"/>
              <a:t> </a:t>
            </a:r>
            <a:r>
              <a:rPr lang="en-US" sz="2000" b="1" dirty="0" err="1"/>
              <a:t>vestit</a:t>
            </a:r>
            <a:r>
              <a:rPr lang="en-US" sz="2000" b="1" dirty="0"/>
              <a:t>".  </a:t>
            </a:r>
          </a:p>
        </p:txBody>
      </p:sp>
    </p:spTree>
    <p:extLst>
      <p:ext uri="{BB962C8B-B14F-4D97-AF65-F5344CB8AC3E}">
        <p14:creationId xmlns:p14="http://schemas.microsoft.com/office/powerpoint/2010/main" xmlns="" val="29596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832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47806" y="6203434"/>
            <a:ext cx="2187587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</a:rPr>
              <a:t>Preot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în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rugăciune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778500" y="2059394"/>
            <a:ext cx="6096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34.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după</a:t>
            </a:r>
            <a:r>
              <a:rPr lang="en-US" sz="2000" b="1" dirty="0"/>
              <a:t> </a:t>
            </a:r>
            <a:r>
              <a:rPr lang="en-US" sz="2000" b="1" dirty="0" err="1"/>
              <a:t>ce</a:t>
            </a:r>
            <a:r>
              <a:rPr lang="en-US" sz="2000" b="1" dirty="0"/>
              <a:t> a </a:t>
            </a:r>
            <a:r>
              <a:rPr lang="en-US" sz="2000" b="1" dirty="0" err="1"/>
              <a:t>zis</a:t>
            </a:r>
            <a:r>
              <a:rPr lang="en-US" sz="2000" b="1" dirty="0"/>
              <a:t> </a:t>
            </a:r>
            <a:r>
              <a:rPr lang="en-US" sz="2000" b="1" dirty="0" err="1"/>
              <a:t>acestea</a:t>
            </a:r>
            <a:r>
              <a:rPr lang="en-US" sz="2000" b="1" dirty="0"/>
              <a:t>, s-a </a:t>
            </a:r>
            <a:r>
              <a:rPr lang="en-US" sz="2000" b="1" dirty="0" err="1"/>
              <a:t>dus</a:t>
            </a:r>
            <a:r>
              <a:rPr lang="en-US" sz="2000" b="1" dirty="0"/>
              <a:t>, </a:t>
            </a:r>
            <a:r>
              <a:rPr lang="en-US" sz="2000" b="1" dirty="0" err="1"/>
              <a:t>iar</a:t>
            </a:r>
            <a:r>
              <a:rPr lang="en-US" sz="2000" b="1" dirty="0"/>
              <a:t> </a:t>
            </a:r>
            <a:r>
              <a:rPr lang="en-US" sz="2000" b="1" dirty="0" err="1"/>
              <a:t>preoţii</a:t>
            </a:r>
            <a:r>
              <a:rPr lang="en-US" sz="2000" b="1" dirty="0"/>
              <a:t>, </a:t>
            </a:r>
            <a:r>
              <a:rPr lang="en-US" sz="2000" b="1" dirty="0" err="1"/>
              <a:t>întinzând</a:t>
            </a:r>
            <a:r>
              <a:rPr lang="en-US" sz="2000" b="1" dirty="0"/>
              <a:t> </a:t>
            </a:r>
            <a:r>
              <a:rPr lang="en-US" sz="2000" b="1" dirty="0" err="1"/>
              <a:t>mâinile</a:t>
            </a:r>
            <a:r>
              <a:rPr lang="en-US" sz="2000" b="1" dirty="0"/>
              <a:t> </a:t>
            </a:r>
            <a:r>
              <a:rPr lang="en-US" sz="2000" b="1" dirty="0" err="1"/>
              <a:t>către</a:t>
            </a:r>
            <a:r>
              <a:rPr lang="en-US" sz="2000" b="1" dirty="0"/>
              <a:t> </a:t>
            </a:r>
            <a:r>
              <a:rPr lang="en-US" sz="2000" b="1" dirty="0" err="1"/>
              <a:t>cer</a:t>
            </a:r>
            <a:r>
              <a:rPr lang="en-US" sz="2000" b="1" dirty="0"/>
              <a:t>, </a:t>
            </a:r>
            <a:r>
              <a:rPr lang="en-US" sz="2000" b="1" dirty="0" err="1"/>
              <a:t>chemau</a:t>
            </a:r>
            <a:r>
              <a:rPr lang="en-US" sz="2000" b="1" dirty="0"/>
              <a:t> </a:t>
            </a:r>
            <a:r>
              <a:rPr lang="en-US" sz="2000" b="1" dirty="0" err="1"/>
              <a:t>pe</a:t>
            </a:r>
            <a:r>
              <a:rPr lang="en-US" sz="2000" b="1" dirty="0"/>
              <a:t> </a:t>
            </a:r>
            <a:r>
              <a:rPr lang="en-US" sz="2000" b="1" dirty="0" err="1"/>
              <a:t>Apărătorul</a:t>
            </a:r>
            <a:r>
              <a:rPr lang="en-US" sz="2000" b="1" dirty="0"/>
              <a:t> </a:t>
            </a:r>
            <a:r>
              <a:rPr lang="en-US" sz="2000" b="1" dirty="0" err="1"/>
              <a:t>Cel</a:t>
            </a:r>
            <a:r>
              <a:rPr lang="en-US" sz="2000" b="1" dirty="0"/>
              <a:t> de-a </a:t>
            </a:r>
            <a:r>
              <a:rPr lang="en-US" sz="2000" b="1" dirty="0" err="1"/>
              <a:t>pururea</a:t>
            </a:r>
            <a:r>
              <a:rPr lang="en-US" sz="2000" b="1" dirty="0"/>
              <a:t> al </a:t>
            </a:r>
            <a:r>
              <a:rPr lang="en-US" sz="2000" b="1" dirty="0" err="1"/>
              <a:t>neamului</a:t>
            </a:r>
            <a:r>
              <a:rPr lang="en-US" sz="2000" b="1" dirty="0"/>
              <a:t> </a:t>
            </a:r>
            <a:r>
              <a:rPr lang="en-US" sz="2000" b="1" dirty="0" err="1"/>
              <a:t>nostru</a:t>
            </a:r>
            <a:r>
              <a:rPr lang="en-US" sz="2000" b="1" dirty="0"/>
              <a:t>, </a:t>
            </a:r>
            <a:r>
              <a:rPr lang="en-US" sz="2000" b="1" dirty="0" err="1"/>
              <a:t>zicând</a:t>
            </a:r>
            <a:r>
              <a:rPr lang="en-US" sz="2000" b="1" dirty="0"/>
              <a:t> </a:t>
            </a:r>
            <a:r>
              <a:rPr lang="en-US" sz="2000" b="1" dirty="0" err="1"/>
              <a:t>acestea</a:t>
            </a:r>
            <a:r>
              <a:rPr lang="en-US" sz="2000" b="1" dirty="0"/>
              <a:t>:  </a:t>
            </a:r>
          </a:p>
          <a:p>
            <a:r>
              <a:rPr lang="en-US" sz="2000" b="1" dirty="0"/>
              <a:t>35. "</a:t>
            </a:r>
            <a:r>
              <a:rPr lang="en-US" sz="2400" b="1" dirty="0" err="1"/>
              <a:t>T</a:t>
            </a:r>
            <a:r>
              <a:rPr lang="en-US" sz="2000" b="1" dirty="0" err="1"/>
              <a:t>u</a:t>
            </a:r>
            <a:r>
              <a:rPr lang="en-US" sz="2000" b="1" dirty="0"/>
              <a:t>, </a:t>
            </a:r>
            <a:r>
              <a:rPr lang="en-US" sz="2000" b="1" dirty="0" err="1"/>
              <a:t>Doamne</a:t>
            </a:r>
            <a:r>
              <a:rPr lang="en-US" sz="2000" b="1" dirty="0"/>
              <a:t>,  Care de </a:t>
            </a:r>
            <a:r>
              <a:rPr lang="en-US" sz="2000" b="1" dirty="0" err="1"/>
              <a:t>nimic</a:t>
            </a:r>
            <a:r>
              <a:rPr lang="en-US" sz="2000" b="1" dirty="0"/>
              <a:t> n-</a:t>
            </a:r>
            <a:r>
              <a:rPr lang="en-US" sz="2000" b="1" dirty="0" err="1"/>
              <a:t>ai</a:t>
            </a:r>
            <a:r>
              <a:rPr lang="en-US" sz="2000" b="1" dirty="0"/>
              <a:t> </a:t>
            </a:r>
            <a:r>
              <a:rPr lang="en-US" sz="2000" b="1" dirty="0" err="1"/>
              <a:t>lipsă</a:t>
            </a:r>
            <a:r>
              <a:rPr lang="en-US" sz="2000" b="1" dirty="0"/>
              <a:t>, bine </a:t>
            </a:r>
            <a:r>
              <a:rPr lang="en-US" sz="2000" b="1" dirty="0" err="1"/>
              <a:t>ai</a:t>
            </a:r>
            <a:r>
              <a:rPr lang="en-US" sz="2000" b="1" dirty="0"/>
              <a:t> </a:t>
            </a:r>
            <a:r>
              <a:rPr lang="en-US" sz="2000" b="1" dirty="0" err="1"/>
              <a:t>voit</a:t>
            </a:r>
            <a:r>
              <a:rPr lang="en-US" sz="2000" b="1" dirty="0"/>
              <a:t> ca </a:t>
            </a:r>
            <a:r>
              <a:rPr lang="en-US" sz="2000" b="1" dirty="0" err="1"/>
              <a:t>templul</a:t>
            </a:r>
            <a:r>
              <a:rPr lang="en-US" sz="2000" b="1" dirty="0"/>
              <a:t> </a:t>
            </a:r>
            <a:r>
              <a:rPr lang="en-US" sz="2000" b="1" dirty="0" err="1"/>
              <a:t>unde</a:t>
            </a:r>
            <a:r>
              <a:rPr lang="en-US" sz="2000" b="1" dirty="0"/>
              <a:t> </a:t>
            </a:r>
            <a:r>
              <a:rPr lang="en-US" sz="2000" b="1" dirty="0" err="1"/>
              <a:t>Tu</a:t>
            </a:r>
            <a:r>
              <a:rPr lang="en-US" sz="2000" b="1" dirty="0"/>
              <a:t> </a:t>
            </a:r>
            <a:r>
              <a:rPr lang="en-US" sz="2000" b="1" dirty="0" err="1"/>
              <a:t>sălăşluieşti</a:t>
            </a:r>
            <a:r>
              <a:rPr lang="en-US" sz="2000" b="1" dirty="0"/>
              <a:t>, </a:t>
            </a:r>
            <a:r>
              <a:rPr lang="en-US" sz="2000" b="1" dirty="0" err="1"/>
              <a:t>să</a:t>
            </a:r>
            <a:r>
              <a:rPr lang="en-US" sz="2000" b="1" dirty="0"/>
              <a:t> fie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mijlocul</a:t>
            </a:r>
            <a:r>
              <a:rPr lang="en-US" sz="2000" b="1" dirty="0"/>
              <a:t> </a:t>
            </a:r>
            <a:r>
              <a:rPr lang="en-US" sz="2000" b="1" dirty="0" err="1"/>
              <a:t>nostru</a:t>
            </a:r>
            <a:r>
              <a:rPr lang="en-US" sz="2000" b="1" dirty="0"/>
              <a:t>.  </a:t>
            </a:r>
          </a:p>
          <a:p>
            <a:r>
              <a:rPr lang="en-US" sz="2000" b="1" dirty="0"/>
              <a:t>36. </a:t>
            </a:r>
            <a:r>
              <a:rPr lang="en-US" sz="2400" b="1" dirty="0" err="1"/>
              <a:t>Ş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acum</a:t>
            </a:r>
            <a:r>
              <a:rPr lang="en-US" sz="2000" b="1" dirty="0"/>
              <a:t>, </a:t>
            </a:r>
            <a:r>
              <a:rPr lang="en-US" sz="2000" b="1" dirty="0" err="1"/>
              <a:t>Sfinte</a:t>
            </a:r>
            <a:r>
              <a:rPr lang="en-US" sz="2000" b="1" dirty="0"/>
              <a:t> a </a:t>
            </a:r>
            <a:r>
              <a:rPr lang="en-US" sz="2000" b="1" dirty="0" err="1"/>
              <a:t>toată</a:t>
            </a:r>
            <a:r>
              <a:rPr lang="en-US" sz="2000" b="1" dirty="0"/>
              <a:t> </a:t>
            </a:r>
            <a:r>
              <a:rPr lang="en-US" sz="2000" b="1" dirty="0" err="1"/>
              <a:t>sfinţenia</a:t>
            </a:r>
            <a:r>
              <a:rPr lang="en-US" sz="2000" b="1" dirty="0"/>
              <a:t>, </a:t>
            </a:r>
            <a:r>
              <a:rPr lang="en-US" sz="2000" b="1" dirty="0" err="1"/>
              <a:t>Doamne</a:t>
            </a:r>
            <a:r>
              <a:rPr lang="en-US" sz="2000" b="1" dirty="0"/>
              <a:t>, </a:t>
            </a:r>
            <a:r>
              <a:rPr lang="en-US" sz="2000" b="1" dirty="0" err="1"/>
              <a:t>păzeşte</a:t>
            </a:r>
            <a:r>
              <a:rPr lang="en-US" sz="2000" b="1" dirty="0"/>
              <a:t> </a:t>
            </a:r>
            <a:r>
              <a:rPr lang="en-US" sz="2000" b="1" dirty="0" err="1"/>
              <a:t>până</a:t>
            </a:r>
            <a:r>
              <a:rPr lang="en-US" sz="2000" b="1" dirty="0"/>
              <a:t> </a:t>
            </a:r>
            <a:r>
              <a:rPr lang="en-US" sz="2000" b="1" dirty="0" err="1"/>
              <a:t>în</a:t>
            </a:r>
            <a:r>
              <a:rPr lang="en-US" sz="2000" b="1" dirty="0"/>
              <a:t> </a:t>
            </a:r>
            <a:r>
              <a:rPr lang="en-US" sz="2000" b="1" dirty="0" err="1"/>
              <a:t>veac</a:t>
            </a:r>
            <a:r>
              <a:rPr lang="en-US" sz="2000" b="1" dirty="0"/>
              <a:t> </a:t>
            </a:r>
            <a:r>
              <a:rPr lang="en-US" sz="2000" b="1" dirty="0" err="1"/>
              <a:t>neîntinat</a:t>
            </a:r>
            <a:r>
              <a:rPr lang="en-US" sz="2000" b="1" dirty="0"/>
              <a:t> </a:t>
            </a:r>
            <a:r>
              <a:rPr lang="en-US" sz="2000" b="1" dirty="0" err="1"/>
              <a:t>templul</a:t>
            </a:r>
            <a:r>
              <a:rPr lang="en-US" sz="2000" b="1" dirty="0"/>
              <a:t> </a:t>
            </a:r>
            <a:r>
              <a:rPr lang="en-US" sz="2000" b="1" dirty="0" err="1"/>
              <a:t>acesta</a:t>
            </a:r>
            <a:r>
              <a:rPr lang="en-US" sz="2000" b="1" dirty="0"/>
              <a:t>, care de </a:t>
            </a:r>
            <a:r>
              <a:rPr lang="en-US" sz="2000" b="1" dirty="0" err="1"/>
              <a:t>curând</a:t>
            </a:r>
            <a:r>
              <a:rPr lang="en-US" sz="2000" b="1" dirty="0"/>
              <a:t> s-a </a:t>
            </a:r>
            <a:r>
              <a:rPr lang="en-US" sz="2000" b="1" dirty="0" err="1"/>
              <a:t>curăţit</a:t>
            </a:r>
            <a:r>
              <a:rPr lang="en-US" sz="2000" b="1" dirty="0"/>
              <a:t>, </a:t>
            </a:r>
            <a:r>
              <a:rPr lang="en-US" sz="2000" b="1" dirty="0" err="1"/>
              <a:t>şi</a:t>
            </a:r>
            <a:r>
              <a:rPr lang="en-US" sz="2000" b="1" dirty="0"/>
              <a:t> </a:t>
            </a:r>
            <a:r>
              <a:rPr lang="en-US" sz="2000" b="1" dirty="0" err="1"/>
              <a:t>astupă</a:t>
            </a:r>
            <a:r>
              <a:rPr lang="en-US" sz="2000" b="1" dirty="0"/>
              <a:t> </a:t>
            </a:r>
            <a:r>
              <a:rPr lang="en-US" sz="2000" b="1" dirty="0" err="1"/>
              <a:t>toată</a:t>
            </a:r>
            <a:r>
              <a:rPr lang="en-US" sz="2000" b="1" dirty="0"/>
              <a:t> </a:t>
            </a:r>
            <a:r>
              <a:rPr lang="en-US" sz="2000" b="1" dirty="0" err="1"/>
              <a:t>gura</a:t>
            </a:r>
            <a:r>
              <a:rPr lang="en-US" sz="2000" b="1" dirty="0"/>
              <a:t> </a:t>
            </a:r>
            <a:r>
              <a:rPr lang="en-US" sz="2000" b="1" dirty="0" err="1"/>
              <a:t>nedreaptă</a:t>
            </a:r>
            <a:r>
              <a:rPr lang="en-US" sz="2000" b="1" dirty="0"/>
              <a:t>".  </a:t>
            </a:r>
          </a:p>
        </p:txBody>
      </p:sp>
    </p:spTree>
    <p:extLst>
      <p:ext uri="{BB962C8B-B14F-4D97-AF65-F5344CB8AC3E}">
        <p14:creationId xmlns:p14="http://schemas.microsoft.com/office/powerpoint/2010/main" xmlns="" val="2422660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317</Words>
  <Application>Microsoft Office PowerPoint</Application>
  <PresentationFormat>Custom</PresentationFormat>
  <Paragraphs>51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8</cp:revision>
  <dcterms:created xsi:type="dcterms:W3CDTF">2019-01-25T15:56:13Z</dcterms:created>
  <dcterms:modified xsi:type="dcterms:W3CDTF">2019-02-05T16:22:24Z</dcterms:modified>
</cp:coreProperties>
</file>