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5" r:id="rId7"/>
    <p:sldId id="260" r:id="rId8"/>
    <p:sldId id="261" r:id="rId9"/>
    <p:sldId id="262" r:id="rId10"/>
    <p:sldId id="266" r:id="rId11"/>
    <p:sldId id="268" r:id="rId12"/>
    <p:sldId id="269" r:id="rId13"/>
    <p:sldId id="267" r:id="rId14"/>
    <p:sldId id="270" r:id="rId15"/>
    <p:sldId id="271" r:id="rId16"/>
    <p:sldId id="263" r:id="rId1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582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736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8241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8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11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733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2118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913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3652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6949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0742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6FCB-E3D1-41D7-9F6A-FCEA2E70D58B}" type="datetimeFigureOut">
              <a:rPr lang="ro-RO" smtClean="0"/>
              <a:t>17.12.2018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30C1F-2B83-44FB-A4BD-6804E2B523A5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2435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45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88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7619" y="156889"/>
            <a:ext cx="3996094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Tobias îşi ia la revedere de tatăl său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4739" y="2007247"/>
            <a:ext cx="57230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17. </a:t>
            </a:r>
            <a:r>
              <a:rPr lang="ro-RO" sz="2400" b="1" dirty="0"/>
              <a:t>Ş</a:t>
            </a:r>
            <a:r>
              <a:rPr lang="ro-RO" sz="2000" b="1" dirty="0"/>
              <a:t>i aşa s-au înţeles. Atunci tatăl a zis către Tobie: "Fii gata de drum şi plecaţi cu bine". Şi fiul său a pregătit cele pentru drum, iar tatăl i-a mai zis: "Du-te cu omul acesta şi Dumnezeu, Cel care locuieşte în ceruri, va îndrepta calea voastră şi îngerul Lui va merge împreună cu voi!" Şi amândoi au ieşit să plece şi s-a dus cu ei şi câinele tânărului.  </a:t>
            </a:r>
          </a:p>
          <a:p>
            <a:r>
              <a:rPr lang="ro-RO" sz="2000" b="1" dirty="0"/>
              <a:t>18. </a:t>
            </a:r>
            <a:r>
              <a:rPr lang="ro-RO" sz="2400" b="1" dirty="0"/>
              <a:t>I</a:t>
            </a:r>
            <a:r>
              <a:rPr lang="ro-RO" sz="2000" b="1" dirty="0"/>
              <a:t>ar Ana, mama lui, a plâns şi a zis către Tobit: "De ce ai trimis tu pe fiul nostru? Nu era el, oare, toiagul bătrâneţilor noastre, când intra şi ieşea înaintea noastră?  </a:t>
            </a:r>
          </a:p>
        </p:txBody>
      </p:sp>
    </p:spTree>
    <p:extLst>
      <p:ext uri="{BB962C8B-B14F-4D97-AF65-F5344CB8AC3E}">
        <p14:creationId xmlns:p14="http://schemas.microsoft.com/office/powerpoint/2010/main" val="183173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267" y="6315409"/>
            <a:ext cx="408467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1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67" y="6315409"/>
            <a:ext cx="408467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5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162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0549" y="210678"/>
            <a:ext cx="5215467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Tobias şi îngerul îşi iau rămas bun de familia lui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16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19. </a:t>
            </a:r>
            <a:r>
              <a:rPr lang="ro-RO" sz="2400" b="1" dirty="0"/>
              <a:t>N</a:t>
            </a:r>
            <a:r>
              <a:rPr lang="ro-RO" sz="2000" b="1" dirty="0"/>
              <a:t>u da întâietate argintului. Să fie acesta ca gunoiul înaintea fiului nostru.  </a:t>
            </a:r>
          </a:p>
          <a:p>
            <a:r>
              <a:rPr lang="ro-RO" sz="2000" b="1" dirty="0"/>
              <a:t>20. </a:t>
            </a:r>
            <a:r>
              <a:rPr lang="ro-RO" sz="2400" b="1" dirty="0"/>
              <a:t>C</a:t>
            </a:r>
            <a:r>
              <a:rPr lang="ro-RO" sz="2000" b="1" dirty="0"/>
              <a:t>ăci cât ne e rânduit de la Domnul să trăim avem destul pentru aceasta".  </a:t>
            </a:r>
          </a:p>
        </p:txBody>
      </p:sp>
    </p:spTree>
    <p:extLst>
      <p:ext uri="{BB962C8B-B14F-4D97-AF65-F5344CB8AC3E}">
        <p14:creationId xmlns:p14="http://schemas.microsoft.com/office/powerpoint/2010/main" val="144206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8624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62493"/>
            <a:ext cx="1091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21. </a:t>
            </a:r>
            <a:r>
              <a:rPr lang="ro-RO" sz="2400" b="1" dirty="0"/>
              <a:t>I</a:t>
            </a:r>
            <a:r>
              <a:rPr lang="ro-RO" sz="2000" b="1" dirty="0"/>
              <a:t>ar Tobit a zis către ea: "Nu te întrista, soră! Căci el se va întoarce sănătos şi-l vor vedea ochii tăi,  </a:t>
            </a:r>
          </a:p>
          <a:p>
            <a:r>
              <a:rPr lang="ro-RO" sz="2000" b="1" dirty="0"/>
              <a:t>22. </a:t>
            </a:r>
            <a:r>
              <a:rPr lang="ro-RO" sz="2400" b="1" dirty="0"/>
              <a:t>C</a:t>
            </a:r>
            <a:r>
              <a:rPr lang="ro-RO" sz="2000" b="1" dirty="0"/>
              <a:t>ăci un înger bun va merge împreună cu el, şi va avea izbândă la drum şi se va întoarce sănătos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542" y="5352833"/>
            <a:ext cx="387465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</a:rPr>
              <a:t>Tobit, Tobias </a:t>
            </a:r>
            <a:r>
              <a:rPr lang="ro-RO" sz="2000" b="1" dirty="0" smtClean="0">
                <a:solidFill>
                  <a:schemeClr val="bg1"/>
                </a:solidFill>
              </a:rPr>
              <a:t>ș</a:t>
            </a:r>
            <a:r>
              <a:rPr lang="sv-SE" sz="2000" b="1" dirty="0" smtClean="0">
                <a:solidFill>
                  <a:schemeClr val="bg1"/>
                </a:solidFill>
              </a:rPr>
              <a:t>i </a:t>
            </a:r>
            <a:r>
              <a:rPr lang="sv-SE" sz="2000" b="1" dirty="0">
                <a:solidFill>
                  <a:schemeClr val="bg1"/>
                </a:solidFill>
              </a:rPr>
              <a:t>Arhanghelul Rafael </a:t>
            </a:r>
          </a:p>
        </p:txBody>
      </p:sp>
    </p:spTree>
    <p:extLst>
      <p:ext uri="{BB962C8B-B14F-4D97-AF65-F5344CB8AC3E}">
        <p14:creationId xmlns:p14="http://schemas.microsoft.com/office/powerpoint/2010/main" val="777316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258" y="232193"/>
            <a:ext cx="4996624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Tobias și Arhanghelul Rafael </a:t>
            </a:r>
            <a:r>
              <a:rPr lang="ro-RO" sz="2000" b="1" dirty="0" smtClean="0">
                <a:solidFill>
                  <a:schemeClr val="bg1"/>
                </a:solidFill>
              </a:rPr>
              <a:t> plecând la drum</a:t>
            </a:r>
            <a:endParaRPr lang="ro-RO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07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5183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 smtClean="0"/>
              <a:t>Când sufletul nostru este în întregime îndreptat spre Dumnezeu... toate întrebările încetează... Nu mai există decât o întrebare... Cum să dobândim pe Duhul Sfânt în noi şi să-L păstrăm...!</a:t>
            </a:r>
          </a:p>
          <a:p>
            <a:pPr algn="ctr"/>
            <a:r>
              <a:rPr lang="ro-RO" sz="2400" b="1" dirty="0" smtClean="0"/>
              <a:t> Profesor Gheorghe Donea</a:t>
            </a:r>
          </a:p>
          <a:p>
            <a:pPr algn="ctr"/>
            <a:r>
              <a:rPr lang="ro-RO" sz="2400" b="1" dirty="0" smtClean="0"/>
              <a:t>donea_gheorghe@yahoo.com </a:t>
            </a:r>
            <a:endParaRPr lang="ro-RO" sz="2400" b="1" dirty="0"/>
          </a:p>
        </p:txBody>
      </p:sp>
    </p:spTree>
    <p:extLst>
      <p:ext uri="{BB962C8B-B14F-4D97-AF65-F5344CB8AC3E}">
        <p14:creationId xmlns:p14="http://schemas.microsoft.com/office/powerpoint/2010/main" val="6634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083" y="6364051"/>
            <a:ext cx="221022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Arhanghelul </a:t>
            </a:r>
            <a:r>
              <a:rPr lang="ro-RO" sz="2000" b="1" dirty="0" smtClean="0">
                <a:solidFill>
                  <a:schemeClr val="bg1"/>
                </a:solidFill>
              </a:rPr>
              <a:t>Rafael</a:t>
            </a:r>
            <a:endParaRPr lang="ro-RO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5497" y="1472064"/>
            <a:ext cx="57123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1. </a:t>
            </a:r>
            <a:r>
              <a:rPr lang="ro-RO" sz="2400" b="1" dirty="0"/>
              <a:t>Ş</a:t>
            </a:r>
            <a:r>
              <a:rPr lang="ro-RO" sz="2000" b="1" dirty="0"/>
              <a:t>i răspunzând, Tobie a zis: "Tată, voi face tot ce mi-ai poruncit!  </a:t>
            </a:r>
          </a:p>
          <a:p>
            <a:r>
              <a:rPr lang="ro-RO" sz="2000" b="1" dirty="0"/>
              <a:t>2. </a:t>
            </a:r>
            <a:r>
              <a:rPr lang="ro-RO" sz="2400" b="1" dirty="0"/>
              <a:t>D</a:t>
            </a:r>
            <a:r>
              <a:rPr lang="ro-RO" sz="2000" b="1" dirty="0"/>
              <a:t>ar cum voi putea să primesc argintul? El nu mă cunoaşte pe mine, şi nici eu nu-l cunosc pe el. Ce semn de recunoaştere îi voi da, ca să mă creadă şi să-mi dea argintul? Şi nu cunosc nici drumurile pentru această călătorie în Media".  </a:t>
            </a:r>
          </a:p>
          <a:p>
            <a:r>
              <a:rPr lang="ro-RO" sz="2000" b="1" dirty="0"/>
              <a:t>3. </a:t>
            </a:r>
            <a:r>
              <a:rPr lang="ro-RO" sz="2400" b="1" dirty="0"/>
              <a:t>A</a:t>
            </a:r>
            <a:r>
              <a:rPr lang="ro-RO" sz="2000" b="1" dirty="0"/>
              <a:t>tunci tatăl i-a dat înscrisul şi i-a zis: "Găseşte-ţi un om care să te întovărăşească şi îi voi plăti eu şi du-te după argint până sunt încă în viaţă!"  </a:t>
            </a:r>
          </a:p>
          <a:p>
            <a:r>
              <a:rPr lang="ro-RO" sz="2000" b="1" dirty="0"/>
              <a:t>4. </a:t>
            </a:r>
            <a:r>
              <a:rPr lang="ro-RO" sz="2400" b="1" dirty="0"/>
              <a:t>Ş</a:t>
            </a:r>
            <a:r>
              <a:rPr lang="ro-RO" sz="2000" b="1" dirty="0"/>
              <a:t>i s-a dus Tobie să caute omul şi s-a întâlnit cu Rafael. Acesta era înger, dar el nu ştia.  </a:t>
            </a:r>
          </a:p>
        </p:txBody>
      </p:sp>
    </p:spTree>
    <p:extLst>
      <p:ext uri="{BB962C8B-B14F-4D97-AF65-F5344CB8AC3E}">
        <p14:creationId xmlns:p14="http://schemas.microsoft.com/office/powerpoint/2010/main" val="363418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6" y="615774"/>
            <a:ext cx="5413067" cy="5561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889" y="615773"/>
            <a:ext cx="5580312" cy="5561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49934" y="694771"/>
            <a:ext cx="3159455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Arhanghelul Rafael cu Tobit </a:t>
            </a:r>
          </a:p>
        </p:txBody>
      </p:sp>
    </p:spTree>
    <p:extLst>
      <p:ext uri="{BB962C8B-B14F-4D97-AF65-F5344CB8AC3E}">
        <p14:creationId xmlns:p14="http://schemas.microsoft.com/office/powerpoint/2010/main" val="40117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9958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8761" y="6170414"/>
            <a:ext cx="1878143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Tobias şi îngerul</a:t>
            </a:r>
          </a:p>
        </p:txBody>
      </p:sp>
      <p:sp>
        <p:nvSpPr>
          <p:cNvPr id="6" name="Rectangle 5"/>
          <p:cNvSpPr/>
          <p:nvPr/>
        </p:nvSpPr>
        <p:spPr>
          <a:xfrm>
            <a:off x="6454588" y="2013956"/>
            <a:ext cx="54863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5. </a:t>
            </a:r>
            <a:r>
              <a:rPr lang="ro-RO" sz="2400" b="1" dirty="0"/>
              <a:t>Ş</a:t>
            </a:r>
            <a:r>
              <a:rPr lang="ro-RO" sz="2000" b="1" dirty="0"/>
              <a:t>i i-a zis: "Poţi să mergi cu mine la Ragheşul Mediei? Cunoşti tu locurile acelea?"  </a:t>
            </a:r>
          </a:p>
          <a:p>
            <a:r>
              <a:rPr lang="ro-RO" sz="2000" b="1" dirty="0"/>
              <a:t>6. </a:t>
            </a:r>
            <a:r>
              <a:rPr lang="ro-RO" sz="2400" b="1" dirty="0"/>
              <a:t>Ş</a:t>
            </a:r>
            <a:r>
              <a:rPr lang="ro-RO" sz="2000" b="1" dirty="0"/>
              <a:t>i îngerul i-a răspuns: "Pot să merg cu tine şi ştiu drumul; ba chiar am găzduit la Gabael, fratele nostru!"  </a:t>
            </a:r>
          </a:p>
          <a:p>
            <a:r>
              <a:rPr lang="ro-RO" sz="2000" b="1" dirty="0"/>
              <a:t>7. </a:t>
            </a:r>
            <a:r>
              <a:rPr lang="ro-RO" sz="2400" b="1" dirty="0"/>
              <a:t>A</a:t>
            </a:r>
            <a:r>
              <a:rPr lang="ro-RO" sz="2000" b="1" dirty="0"/>
              <a:t>tunci Tobie i-a zis: "Aşteaptă-mă, am să spun tatălui meu".  </a:t>
            </a:r>
          </a:p>
          <a:p>
            <a:r>
              <a:rPr lang="ro-RO" sz="2000" b="1" dirty="0"/>
              <a:t>8. </a:t>
            </a:r>
            <a:r>
              <a:rPr lang="ro-RO" sz="2400" b="1" dirty="0"/>
              <a:t>Ş</a:t>
            </a:r>
            <a:r>
              <a:rPr lang="ro-RO" sz="2000" b="1" dirty="0"/>
              <a:t>i acela a zis: "Du-te, numai nu zăbovi!" </a:t>
            </a:r>
          </a:p>
        </p:txBody>
      </p:sp>
    </p:spTree>
    <p:extLst>
      <p:ext uri="{BB962C8B-B14F-4D97-AF65-F5344CB8AC3E}">
        <p14:creationId xmlns:p14="http://schemas.microsoft.com/office/powerpoint/2010/main" val="376382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315" y="189162"/>
            <a:ext cx="1878143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Tobias şi îngerul</a:t>
            </a:r>
          </a:p>
        </p:txBody>
      </p:sp>
    </p:spTree>
    <p:extLst>
      <p:ext uri="{BB962C8B-B14F-4D97-AF65-F5344CB8AC3E}">
        <p14:creationId xmlns:p14="http://schemas.microsoft.com/office/powerpoint/2010/main" val="35466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96337" y="6353294"/>
            <a:ext cx="2901179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Tobias întâlnește un înger</a:t>
            </a:r>
          </a:p>
        </p:txBody>
      </p:sp>
    </p:spTree>
    <p:extLst>
      <p:ext uri="{BB962C8B-B14F-4D97-AF65-F5344CB8AC3E}">
        <p14:creationId xmlns:p14="http://schemas.microsoft.com/office/powerpoint/2010/main" val="9519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528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28543"/>
            <a:ext cx="12192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9. </a:t>
            </a:r>
            <a:r>
              <a:rPr lang="ro-RO" sz="2400" b="1" dirty="0"/>
              <a:t>Ş</a:t>
            </a:r>
            <a:r>
              <a:rPr lang="ro-RO" sz="2000" b="1" dirty="0"/>
              <a:t>i a venit el şi a zis către tatăl său: "Iată, mi-am găsit tovarăş!" Iar tatăl a zis: "Cheamă-l la mine, ca să aflu din ce seminţie este el şi dacă este om de încredere ca să meargă cu tine".  </a:t>
            </a:r>
            <a:endParaRPr lang="ro-RO" sz="2000" b="1" dirty="0" smtClean="0"/>
          </a:p>
          <a:p>
            <a:r>
              <a:rPr lang="ro-RO" sz="2000" b="1" dirty="0"/>
              <a:t>10. </a:t>
            </a:r>
            <a:r>
              <a:rPr lang="ro-RO" sz="2400" b="1" dirty="0"/>
              <a:t>Ş</a:t>
            </a:r>
            <a:r>
              <a:rPr lang="ro-RO" sz="2000" b="1" dirty="0"/>
              <a:t>i l-a chemat, şi a venit acela şi s-au îmbrăţişat.  </a:t>
            </a:r>
          </a:p>
          <a:p>
            <a:r>
              <a:rPr lang="ro-RO" sz="2000" b="1" dirty="0"/>
              <a:t>11. </a:t>
            </a:r>
            <a:r>
              <a:rPr lang="ro-RO" sz="2400" b="1" dirty="0"/>
              <a:t>A</a:t>
            </a:r>
            <a:r>
              <a:rPr lang="ro-RO" sz="2000" b="1" dirty="0"/>
              <a:t> întrebat Tobit: "Spune-mi, frate, din ce seminţie şi din ce neam eşti?"  </a:t>
            </a:r>
          </a:p>
          <a:p>
            <a:r>
              <a:rPr lang="ro-RO" sz="2000" b="1" dirty="0"/>
              <a:t>12. </a:t>
            </a:r>
            <a:r>
              <a:rPr lang="ro-RO" sz="2400" b="1" dirty="0"/>
              <a:t>Ş</a:t>
            </a:r>
            <a:r>
              <a:rPr lang="ro-RO" sz="2000" b="1" dirty="0"/>
              <a:t>i îngerul a răspuns: "Seminţie şi neam cauţi tu sau simbriaş, care să întovărăşească pe fiul tău?" Iar Tobit a zis către el: "Frate, vreau să-ţi ştiu neamul şi numele tău!" 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6206" y="103101"/>
            <a:ext cx="5696175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Spune-mi, frate, din ce seminţie şi din ce neam eşti?</a:t>
            </a:r>
            <a:endParaRPr lang="ro-RO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6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954842"/>
            <a:ext cx="120485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13. </a:t>
            </a:r>
            <a:r>
              <a:rPr lang="ro-RO" sz="2400" b="1" dirty="0"/>
              <a:t>Z</a:t>
            </a:r>
            <a:r>
              <a:rPr lang="ro-RO" sz="2000" b="1" dirty="0"/>
              <a:t>is-a acela: "Eu sunt Azaria al lui Anania cel mare, din neamul fraţilor tăi".  </a:t>
            </a:r>
          </a:p>
          <a:p>
            <a:r>
              <a:rPr lang="ro-RO" sz="2000" b="1" dirty="0"/>
              <a:t>14. </a:t>
            </a:r>
            <a:r>
              <a:rPr lang="ro-RO" sz="2400" b="1" dirty="0"/>
              <a:t>A</a:t>
            </a:r>
            <a:r>
              <a:rPr lang="ro-RO" sz="2000" b="1" dirty="0"/>
              <a:t>tunci Tobit i-a zis: "Frate, du-te cu bine şi nu te supăra pe mine că te-am întrebat de seminţia şi neamul tău! Tu-mi eşti frate dintr-un neam bun şi cinstit. Eu am cunoscut pe Anania şi pe Ionatan, feciorii lui Şimei cel Mare; am fost împreună la Ierusalim, ca să ne închinăm, cu pârgă şi cu zeciuieli din roade, căci noi nu ne-am lăsat ademeniţi de rătăcirea fraţilor noştri. Tu, frate, eşti de neam bun şi cinstit. 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548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503" y="170347"/>
            <a:ext cx="8982635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Scene din povestea lui Tobias: el îşi ia rămas bun de la tatăl său, Tobias şi Arhanghelul </a:t>
            </a:r>
            <a:r>
              <a:rPr lang="ro-RO" b="1" dirty="0" smtClean="0">
                <a:solidFill>
                  <a:schemeClr val="bg1"/>
                </a:solidFill>
              </a:rPr>
              <a:t>Rafael</a:t>
            </a:r>
            <a:endParaRPr lang="ro-R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6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65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6998" y="232193"/>
            <a:ext cx="1031821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Drahma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56552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15. </a:t>
            </a:r>
            <a:r>
              <a:rPr lang="ro-RO" sz="2400" b="1" dirty="0"/>
              <a:t>D</a:t>
            </a:r>
            <a:r>
              <a:rPr lang="ro-RO" sz="2000" b="1" dirty="0"/>
              <a:t>ar spune-mi: Ce plată trebuie să-ţi dau eu? Îţi dau o drahmă pe zi şi toate cele de trebuinţă pentru tine ca şi pentru fiul meu,  </a:t>
            </a:r>
          </a:p>
          <a:p>
            <a:r>
              <a:rPr lang="ro-RO" sz="2000" b="1" dirty="0"/>
              <a:t>16. </a:t>
            </a:r>
            <a:r>
              <a:rPr lang="ro-RO" sz="2400" b="1" dirty="0"/>
              <a:t>Ş</a:t>
            </a:r>
            <a:r>
              <a:rPr lang="ro-RO" sz="2000" b="1" dirty="0"/>
              <a:t>i-ţi voi mai adăuga încă la plată, dacă vă veţi întoarce cu bine".  </a:t>
            </a:r>
          </a:p>
        </p:txBody>
      </p:sp>
    </p:spTree>
    <p:extLst>
      <p:ext uri="{BB962C8B-B14F-4D97-AF65-F5344CB8AC3E}">
        <p14:creationId xmlns:p14="http://schemas.microsoft.com/office/powerpoint/2010/main" val="561182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386</Words>
  <Application>Microsoft Office PowerPoint</Application>
  <PresentationFormat>Widescreen</PresentationFormat>
  <Paragraphs>37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Donea Gheorghe</dc:creator>
  <cp:lastModifiedBy>Donea Gheorghe</cp:lastModifiedBy>
  <cp:revision>13</cp:revision>
  <dcterms:created xsi:type="dcterms:W3CDTF">2018-12-17T04:17:20Z</dcterms:created>
  <dcterms:modified xsi:type="dcterms:W3CDTF">2018-12-17T06:39:35Z</dcterms:modified>
</cp:coreProperties>
</file>