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76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246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5665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923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111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711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942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173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123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3749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379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9D35E-4150-436D-908F-60444AB82106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11514-B0BE-4A42-8C30-7FF5927BE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27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9285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49219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5500" y="4388535"/>
            <a:ext cx="7404100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Martiriul  </a:t>
            </a:r>
            <a:r>
              <a:rPr lang="en-US" sz="2000" b="1" dirty="0" err="1">
                <a:solidFill>
                  <a:schemeClr val="bg1"/>
                </a:solidFill>
              </a:rPr>
              <a:t>scribului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şef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evreiesc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Eleazar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şi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cei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şapte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fraţi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şi</a:t>
            </a:r>
            <a:r>
              <a:rPr lang="en-US" sz="2000" b="1" dirty="0">
                <a:solidFill>
                  <a:schemeClr val="bg1"/>
                </a:solidFill>
              </a:rPr>
              <a:t> mama </a:t>
            </a:r>
            <a:r>
              <a:rPr lang="en-US" sz="2000" b="1" dirty="0" err="1">
                <a:solidFill>
                  <a:schemeClr val="bg1"/>
                </a:solidFill>
              </a:rPr>
              <a:t>lor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921934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30.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când</a:t>
            </a:r>
            <a:r>
              <a:rPr lang="en-US" sz="2000" b="1" dirty="0"/>
              <a:t> era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moară</a:t>
            </a:r>
            <a:r>
              <a:rPr lang="en-US" sz="2000" b="1" dirty="0"/>
              <a:t> de </a:t>
            </a:r>
            <a:r>
              <a:rPr lang="en-US" sz="2000" b="1" dirty="0" err="1"/>
              <a:t>bătăi</a:t>
            </a:r>
            <a:r>
              <a:rPr lang="en-US" sz="2000" b="1" dirty="0"/>
              <a:t>, </a:t>
            </a:r>
            <a:r>
              <a:rPr lang="en-US" sz="2000" b="1" dirty="0" err="1"/>
              <a:t>suspinând</a:t>
            </a:r>
            <a:r>
              <a:rPr lang="en-US" sz="2000" b="1" dirty="0"/>
              <a:t>, a </a:t>
            </a:r>
            <a:r>
              <a:rPr lang="en-US" sz="2000" b="1" dirty="0" err="1"/>
              <a:t>zis</a:t>
            </a:r>
            <a:r>
              <a:rPr lang="en-US" sz="2000" b="1" dirty="0"/>
              <a:t>: "</a:t>
            </a:r>
            <a:r>
              <a:rPr lang="en-US" sz="2000" b="1" dirty="0" err="1"/>
              <a:t>Domnului</a:t>
            </a:r>
            <a:r>
              <a:rPr lang="en-US" sz="2000" b="1" dirty="0"/>
              <a:t>, </a:t>
            </a:r>
            <a:r>
              <a:rPr lang="en-US" sz="2000" b="1" dirty="0" err="1"/>
              <a:t>Celui</a:t>
            </a:r>
            <a:r>
              <a:rPr lang="en-US" sz="2000" b="1" dirty="0"/>
              <a:t> care are </a:t>
            </a:r>
            <a:r>
              <a:rPr lang="en-US" sz="2000" b="1" dirty="0" err="1"/>
              <a:t>sfânta</a:t>
            </a:r>
            <a:r>
              <a:rPr lang="en-US" sz="2000" b="1" dirty="0"/>
              <a:t> </a:t>
            </a:r>
            <a:r>
              <a:rPr lang="en-US" sz="2000" b="1" dirty="0" err="1"/>
              <a:t>ştiinţă</a:t>
            </a:r>
            <a:r>
              <a:rPr lang="en-US" sz="2000" b="1" dirty="0"/>
              <a:t>, </a:t>
            </a:r>
            <a:r>
              <a:rPr lang="en-US" sz="2000" b="1" dirty="0" err="1"/>
              <a:t>arătat</a:t>
            </a:r>
            <a:r>
              <a:rPr lang="en-US" sz="2000" b="1" dirty="0"/>
              <a:t>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putând</a:t>
            </a:r>
            <a:r>
              <a:rPr lang="en-US" sz="2000" b="1" dirty="0"/>
              <a:t> </a:t>
            </a:r>
            <a:r>
              <a:rPr lang="en-US" sz="2000" b="1" dirty="0" err="1"/>
              <a:t>eu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scap</a:t>
            </a:r>
            <a:r>
              <a:rPr lang="en-US" sz="2000" b="1" dirty="0"/>
              <a:t> de </a:t>
            </a:r>
            <a:r>
              <a:rPr lang="en-US" sz="2000" b="1" dirty="0" err="1"/>
              <a:t>moarte</a:t>
            </a:r>
            <a:r>
              <a:rPr lang="en-US" sz="2000" b="1" dirty="0"/>
              <a:t>, </a:t>
            </a:r>
            <a:r>
              <a:rPr lang="en-US" sz="2000" b="1" dirty="0" err="1"/>
              <a:t>grele</a:t>
            </a:r>
            <a:r>
              <a:rPr lang="en-US" sz="2000" b="1" dirty="0"/>
              <a:t> </a:t>
            </a:r>
            <a:r>
              <a:rPr lang="en-US" sz="2000" b="1" dirty="0" err="1"/>
              <a:t>dureri</a:t>
            </a:r>
            <a:r>
              <a:rPr lang="en-US" sz="2000" b="1" dirty="0"/>
              <a:t> </a:t>
            </a:r>
            <a:r>
              <a:rPr lang="en-US" sz="2000" b="1" dirty="0" err="1"/>
              <a:t>rabd</a:t>
            </a:r>
            <a:r>
              <a:rPr lang="en-US" sz="2000" b="1" dirty="0"/>
              <a:t> cu </a:t>
            </a:r>
            <a:r>
              <a:rPr lang="en-US" sz="2000" b="1" dirty="0" err="1"/>
              <a:t>trupul</a:t>
            </a:r>
            <a:r>
              <a:rPr lang="en-US" sz="2000" b="1" dirty="0"/>
              <a:t>, </a:t>
            </a:r>
            <a:r>
              <a:rPr lang="en-US" sz="2000" b="1" dirty="0" err="1"/>
              <a:t>bătut</a:t>
            </a:r>
            <a:r>
              <a:rPr lang="en-US" sz="2000" b="1" dirty="0"/>
              <a:t> </a:t>
            </a:r>
            <a:r>
              <a:rPr lang="en-US" sz="2000" b="1" dirty="0" err="1"/>
              <a:t>fiind</a:t>
            </a:r>
            <a:r>
              <a:rPr lang="en-US" sz="2000" b="1" dirty="0"/>
              <a:t>; </a:t>
            </a:r>
            <a:r>
              <a:rPr lang="en-US" sz="2000" b="1" dirty="0" err="1"/>
              <a:t>iar</a:t>
            </a:r>
            <a:r>
              <a:rPr lang="en-US" sz="2000" b="1" dirty="0"/>
              <a:t> cu </a:t>
            </a:r>
            <a:r>
              <a:rPr lang="en-US" sz="2000" b="1" dirty="0" err="1"/>
              <a:t>sufletul</a:t>
            </a:r>
            <a:r>
              <a:rPr lang="en-US" sz="2000" b="1" dirty="0"/>
              <a:t> </a:t>
            </a:r>
            <a:r>
              <a:rPr lang="en-US" sz="2000" b="1" dirty="0" err="1"/>
              <a:t>bucuros</a:t>
            </a:r>
            <a:r>
              <a:rPr lang="en-US" sz="2000" b="1" dirty="0"/>
              <a:t>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frica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pătimesc</a:t>
            </a:r>
            <a:r>
              <a:rPr lang="en-US" sz="2000" b="1" dirty="0"/>
              <a:t> </a:t>
            </a:r>
            <a:r>
              <a:rPr lang="en-US" sz="2000" b="1" dirty="0" err="1"/>
              <a:t>toate</a:t>
            </a:r>
            <a:r>
              <a:rPr lang="en-US" sz="2000" b="1" dirty="0"/>
              <a:t> </a:t>
            </a:r>
            <a:r>
              <a:rPr lang="en-US" sz="2000" b="1" dirty="0" err="1"/>
              <a:t>acestea</a:t>
            </a:r>
            <a:r>
              <a:rPr lang="en-US" sz="2000" b="1" dirty="0"/>
              <a:t>".  </a:t>
            </a:r>
          </a:p>
          <a:p>
            <a:r>
              <a:rPr lang="en-US" sz="2000" b="1" dirty="0"/>
              <a:t>31.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într-acest</a:t>
            </a:r>
            <a:r>
              <a:rPr lang="en-US" sz="2000" b="1" dirty="0"/>
              <a:t> chip a </a:t>
            </a:r>
            <a:r>
              <a:rPr lang="en-US" sz="2000" b="1" dirty="0" err="1"/>
              <a:t>murit</a:t>
            </a:r>
            <a:r>
              <a:rPr lang="en-US" sz="2000" b="1" dirty="0"/>
              <a:t> </a:t>
            </a:r>
            <a:r>
              <a:rPr lang="en-US" sz="2000" b="1" dirty="0" err="1"/>
              <a:t>acesta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nu </a:t>
            </a:r>
            <a:r>
              <a:rPr lang="en-US" sz="2000" b="1" dirty="0" err="1"/>
              <a:t>numai</a:t>
            </a:r>
            <a:r>
              <a:rPr lang="en-US" sz="2000" b="1" dirty="0"/>
              <a:t> </a:t>
            </a:r>
            <a:r>
              <a:rPr lang="en-US" sz="2000" b="1" dirty="0" err="1"/>
              <a:t>tinerilor</a:t>
            </a:r>
            <a:r>
              <a:rPr lang="en-US" sz="2000" b="1" dirty="0"/>
              <a:t>, ci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întregului</a:t>
            </a:r>
            <a:r>
              <a:rPr lang="en-US" sz="2000" b="1" dirty="0"/>
              <a:t> </a:t>
            </a:r>
            <a:r>
              <a:rPr lang="en-US" sz="2000" b="1" dirty="0" err="1"/>
              <a:t>popor</a:t>
            </a:r>
            <a:r>
              <a:rPr lang="en-US" sz="2000" b="1" dirty="0"/>
              <a:t>, </a:t>
            </a:r>
            <a:r>
              <a:rPr lang="en-US" sz="2000" b="1" dirty="0" err="1"/>
              <a:t>moartea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lăsând</a:t>
            </a:r>
            <a:r>
              <a:rPr lang="en-US" sz="2000" b="1" dirty="0"/>
              <a:t> o </a:t>
            </a:r>
            <a:r>
              <a:rPr lang="en-US" sz="2000" b="1" dirty="0" err="1"/>
              <a:t>pildă</a:t>
            </a:r>
            <a:r>
              <a:rPr lang="en-US" sz="2000" b="1" dirty="0"/>
              <a:t> de </a:t>
            </a:r>
            <a:r>
              <a:rPr lang="en-US" sz="2000" b="1" dirty="0" err="1"/>
              <a:t>vitejie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pomenire</a:t>
            </a:r>
            <a:r>
              <a:rPr lang="en-US" sz="2000" b="1" dirty="0"/>
              <a:t> de </a:t>
            </a:r>
            <a:r>
              <a:rPr lang="en-US" sz="2000" b="1" dirty="0" err="1"/>
              <a:t>faptă</a:t>
            </a:r>
            <a:r>
              <a:rPr lang="en-US" sz="2000" b="1" dirty="0"/>
              <a:t> </a:t>
            </a:r>
            <a:r>
              <a:rPr lang="en-US" sz="2000" b="1" dirty="0" err="1"/>
              <a:t>bună</a:t>
            </a:r>
            <a:r>
              <a:rPr lang="en-US" sz="2000" b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xmlns="" val="3328644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4" y="2374300"/>
            <a:ext cx="1202845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502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594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1464982" y="5962134"/>
            <a:ext cx="1902380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Zeus </a:t>
            </a:r>
            <a:r>
              <a:rPr lang="en-US" sz="2000" b="1" dirty="0" err="1">
                <a:solidFill>
                  <a:schemeClr val="bg1"/>
                </a:solidFill>
              </a:rPr>
              <a:t>Olimpianul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54700" y="1751617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1.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nu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multă</a:t>
            </a:r>
            <a:r>
              <a:rPr lang="en-US" sz="2000" b="1" dirty="0"/>
              <a:t> </a:t>
            </a:r>
            <a:r>
              <a:rPr lang="en-US" sz="2000" b="1" dirty="0" err="1"/>
              <a:t>vreme</a:t>
            </a:r>
            <a:r>
              <a:rPr lang="en-US" sz="2000" b="1" dirty="0"/>
              <a:t>, a </a:t>
            </a:r>
            <a:r>
              <a:rPr lang="en-US" sz="2000" b="1" dirty="0" err="1"/>
              <a:t>trimis</a:t>
            </a:r>
            <a:r>
              <a:rPr lang="en-US" sz="2000" b="1" dirty="0"/>
              <a:t> </a:t>
            </a:r>
            <a:r>
              <a:rPr lang="en-US" sz="2000" b="1" dirty="0" err="1"/>
              <a:t>regele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un </a:t>
            </a:r>
            <a:r>
              <a:rPr lang="en-US" sz="2000" b="1" dirty="0" err="1"/>
              <a:t>bătrân</a:t>
            </a:r>
            <a:r>
              <a:rPr lang="en-US" sz="2000" b="1" dirty="0"/>
              <a:t> </a:t>
            </a:r>
            <a:r>
              <a:rPr lang="en-US" sz="2000" b="1" dirty="0" err="1"/>
              <a:t>atenian</a:t>
            </a:r>
            <a:r>
              <a:rPr lang="en-US" sz="2000" b="1" dirty="0"/>
              <a:t>, ca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silească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Iudei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lase de </a:t>
            </a:r>
            <a:r>
              <a:rPr lang="en-US" sz="2000" b="1" dirty="0" err="1"/>
              <a:t>legile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</a:t>
            </a:r>
            <a:r>
              <a:rPr lang="en-US" sz="2000" b="1" dirty="0" err="1"/>
              <a:t>părinteşti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nu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trăiască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legile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Dumnezeu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pângărească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templul</a:t>
            </a:r>
            <a:r>
              <a:rPr lang="en-US" sz="2000" b="1" dirty="0"/>
              <a:t> din </a:t>
            </a:r>
            <a:r>
              <a:rPr lang="en-US" sz="2000" b="1" dirty="0" err="1"/>
              <a:t>Ierusalim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-l </a:t>
            </a:r>
            <a:r>
              <a:rPr lang="en-US" sz="2000" b="1" dirty="0" err="1"/>
              <a:t>numească</a:t>
            </a:r>
            <a:r>
              <a:rPr lang="en-US" sz="2000" b="1" dirty="0"/>
              <a:t> al </a:t>
            </a:r>
            <a:r>
              <a:rPr lang="en-US" sz="2000" b="1" dirty="0" err="1"/>
              <a:t>lui</a:t>
            </a:r>
            <a:r>
              <a:rPr lang="en-US" sz="2000" b="1" dirty="0"/>
              <a:t> Zeus </a:t>
            </a:r>
            <a:r>
              <a:rPr lang="en-US" sz="2000" b="1" dirty="0" err="1"/>
              <a:t>Olimpianul</a:t>
            </a:r>
            <a:r>
              <a:rPr lang="en-US" sz="2000" b="1" dirty="0"/>
              <a:t>, </a:t>
            </a:r>
            <a:r>
              <a:rPr lang="en-US" sz="2000" b="1" dirty="0" err="1"/>
              <a:t>iar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cel</a:t>
            </a:r>
            <a:r>
              <a:rPr lang="en-US" sz="2000" b="1" dirty="0"/>
              <a:t> din </a:t>
            </a:r>
            <a:r>
              <a:rPr lang="en-US" sz="2000" b="1" dirty="0" err="1"/>
              <a:t>Garizim</a:t>
            </a:r>
            <a:r>
              <a:rPr lang="en-US" sz="2000" b="1" dirty="0"/>
              <a:t>, al </a:t>
            </a:r>
            <a:r>
              <a:rPr lang="en-US" sz="2000" b="1" dirty="0" err="1"/>
              <a:t>lui</a:t>
            </a:r>
            <a:r>
              <a:rPr lang="en-US" sz="2000" b="1" dirty="0"/>
              <a:t> Zeus, </a:t>
            </a:r>
            <a:r>
              <a:rPr lang="en-US" sz="2000" b="1" dirty="0" err="1"/>
              <a:t>iubitorul</a:t>
            </a:r>
            <a:r>
              <a:rPr lang="en-US" sz="2000" b="1" dirty="0"/>
              <a:t> de </a:t>
            </a:r>
            <a:r>
              <a:rPr lang="en-US" sz="2000" b="1" dirty="0" err="1"/>
              <a:t>oaspeţi</a:t>
            </a:r>
            <a:r>
              <a:rPr lang="en-US" sz="2000" b="1" dirty="0"/>
              <a:t>, </a:t>
            </a:r>
            <a:r>
              <a:rPr lang="en-US" sz="2000" b="1" dirty="0" err="1"/>
              <a:t>precum</a:t>
            </a:r>
            <a:r>
              <a:rPr lang="en-US" sz="2000" b="1" dirty="0"/>
              <a:t> </a:t>
            </a:r>
            <a:r>
              <a:rPr lang="en-US" sz="2000" b="1" dirty="0" err="1"/>
              <a:t>erau</a:t>
            </a:r>
            <a:r>
              <a:rPr lang="en-US" sz="2000" b="1" dirty="0"/>
              <a:t> </a:t>
            </a:r>
            <a:r>
              <a:rPr lang="en-US" sz="2000" b="1" dirty="0" err="1"/>
              <a:t>locuitorii</a:t>
            </a:r>
            <a:r>
              <a:rPr lang="en-US" sz="2000" b="1" dirty="0"/>
              <a:t> </a:t>
            </a:r>
            <a:r>
              <a:rPr lang="en-US" sz="2000" b="1" dirty="0" err="1"/>
              <a:t>locului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3. </a:t>
            </a:r>
            <a:r>
              <a:rPr lang="en-US" sz="2400" b="1" dirty="0"/>
              <a:t>C</a:t>
            </a:r>
            <a:r>
              <a:rPr lang="en-US" sz="2000" b="1" dirty="0"/>
              <a:t>i cu </a:t>
            </a:r>
            <a:r>
              <a:rPr lang="en-US" sz="2000" b="1" dirty="0" err="1"/>
              <a:t>anevoie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grea</a:t>
            </a:r>
            <a:r>
              <a:rPr lang="en-US" sz="2000" b="1" dirty="0"/>
              <a:t> era </a:t>
            </a:r>
            <a:r>
              <a:rPr lang="en-US" sz="2000" b="1" dirty="0" err="1"/>
              <a:t>poporului</a:t>
            </a:r>
            <a:r>
              <a:rPr lang="en-US" sz="2000" b="1" dirty="0"/>
              <a:t> </a:t>
            </a:r>
            <a:r>
              <a:rPr lang="en-US" sz="2000" b="1" dirty="0" err="1"/>
              <a:t>tocmeala</a:t>
            </a:r>
            <a:r>
              <a:rPr lang="en-US" sz="2000" b="1" dirty="0"/>
              <a:t> </a:t>
            </a:r>
            <a:r>
              <a:rPr lang="en-US" sz="2000" b="1" dirty="0" err="1"/>
              <a:t>răutăţii</a:t>
            </a:r>
            <a:r>
              <a:rPr lang="en-US" sz="2000" b="1" dirty="0"/>
              <a:t> </a:t>
            </a:r>
            <a:r>
              <a:rPr lang="en-US" sz="2000" b="1" dirty="0" err="1"/>
              <a:t>acesteia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2983196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557849"/>
            <a:ext cx="5676900" cy="5550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0" y="557848"/>
            <a:ext cx="5372100" cy="5550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976" y="684253"/>
            <a:ext cx="2024047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74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4931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67993" y="272534"/>
            <a:ext cx="5056256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Desfătându</a:t>
            </a:r>
            <a:r>
              <a:rPr lang="en-US" sz="2000" b="1" dirty="0">
                <a:solidFill>
                  <a:schemeClr val="bg1"/>
                </a:solidFill>
              </a:rPr>
              <a:t>-se cu </a:t>
            </a:r>
            <a:r>
              <a:rPr lang="en-US" sz="2000" b="1" dirty="0" err="1">
                <a:solidFill>
                  <a:schemeClr val="bg1"/>
                </a:solidFill>
              </a:rPr>
              <a:t>desfrânatele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în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sfintele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curţi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493136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4. </a:t>
            </a:r>
            <a:r>
              <a:rPr lang="en-US" sz="2400" b="1" dirty="0" err="1"/>
              <a:t>C</a:t>
            </a:r>
            <a:r>
              <a:rPr lang="en-US" sz="2000" b="1" dirty="0" err="1"/>
              <a:t>ăci</a:t>
            </a:r>
            <a:r>
              <a:rPr lang="en-US" sz="2000" b="1" dirty="0"/>
              <a:t> </a:t>
            </a:r>
            <a:r>
              <a:rPr lang="en-US" sz="2000" b="1" dirty="0" err="1"/>
              <a:t>păgânii</a:t>
            </a:r>
            <a:r>
              <a:rPr lang="en-US" sz="2000" b="1" dirty="0"/>
              <a:t> au </a:t>
            </a:r>
            <a:r>
              <a:rPr lang="en-US" sz="2000" b="1" dirty="0" err="1"/>
              <a:t>pângărit</a:t>
            </a:r>
            <a:r>
              <a:rPr lang="en-US" sz="2000" b="1" dirty="0"/>
              <a:t> </a:t>
            </a:r>
            <a:r>
              <a:rPr lang="en-US" sz="2000" b="1" dirty="0" err="1"/>
              <a:t>templul</a:t>
            </a:r>
            <a:r>
              <a:rPr lang="en-US" sz="2000" b="1" dirty="0"/>
              <a:t> cu </a:t>
            </a:r>
            <a:r>
              <a:rPr lang="en-US" sz="2000" b="1" dirty="0" err="1"/>
              <a:t>desfrânări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beţii</a:t>
            </a:r>
            <a:r>
              <a:rPr lang="en-US" sz="2000" b="1" dirty="0"/>
              <a:t>, </a:t>
            </a:r>
            <a:r>
              <a:rPr lang="en-US" sz="2000" b="1" dirty="0" err="1"/>
              <a:t>desfătându</a:t>
            </a:r>
            <a:r>
              <a:rPr lang="en-US" sz="2000" b="1" dirty="0"/>
              <a:t>-se cu </a:t>
            </a:r>
            <a:r>
              <a:rPr lang="en-US" sz="2000" b="1" dirty="0" err="1"/>
              <a:t>desfrânatele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sfintele</a:t>
            </a:r>
            <a:r>
              <a:rPr lang="en-US" sz="2000" b="1" dirty="0"/>
              <a:t> </a:t>
            </a:r>
            <a:r>
              <a:rPr lang="en-US" sz="2000" b="1" dirty="0" err="1"/>
              <a:t>curţi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aducând</a:t>
            </a:r>
            <a:r>
              <a:rPr lang="en-US" sz="2000" b="1" dirty="0"/>
              <a:t> </a:t>
            </a:r>
            <a:r>
              <a:rPr lang="en-US" sz="2000" b="1" dirty="0" err="1"/>
              <a:t>cele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nu se </a:t>
            </a:r>
            <a:r>
              <a:rPr lang="en-US" sz="2000" b="1" dirty="0" err="1"/>
              <a:t>cuvenea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5.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altarul</a:t>
            </a:r>
            <a:r>
              <a:rPr lang="en-US" sz="2000" b="1" dirty="0"/>
              <a:t> s-a </a:t>
            </a:r>
            <a:r>
              <a:rPr lang="en-US" sz="2000" b="1" dirty="0" err="1"/>
              <a:t>umplut</a:t>
            </a:r>
            <a:r>
              <a:rPr lang="en-US" sz="2000" b="1" dirty="0"/>
              <a:t> de </a:t>
            </a:r>
            <a:r>
              <a:rPr lang="en-US" sz="2000" b="1" dirty="0" err="1"/>
              <a:t>lucruri</a:t>
            </a:r>
            <a:r>
              <a:rPr lang="en-US" sz="2000" b="1" dirty="0"/>
              <a:t> </a:t>
            </a:r>
            <a:r>
              <a:rPr lang="en-US" sz="2000" b="1" dirty="0" err="1"/>
              <a:t>nelegiuite</a:t>
            </a:r>
            <a:r>
              <a:rPr lang="en-US" sz="2000" b="1" dirty="0"/>
              <a:t>, </a:t>
            </a:r>
            <a:r>
              <a:rPr lang="en-US" sz="2000" b="1" dirty="0" err="1"/>
              <a:t>pe</a:t>
            </a:r>
            <a:r>
              <a:rPr lang="en-US" sz="2000" b="1" dirty="0"/>
              <a:t> care le </a:t>
            </a:r>
            <a:r>
              <a:rPr lang="en-US" sz="2000" b="1" dirty="0" err="1"/>
              <a:t>oprea</a:t>
            </a:r>
            <a:r>
              <a:rPr lang="en-US" sz="2000" b="1" dirty="0"/>
              <a:t> </a:t>
            </a:r>
            <a:r>
              <a:rPr lang="en-US" sz="2000" b="1" dirty="0" err="1"/>
              <a:t>legea</a:t>
            </a:r>
            <a:r>
              <a:rPr lang="en-US" sz="2000" b="1" dirty="0"/>
              <a:t>,  </a:t>
            </a:r>
          </a:p>
        </p:txBody>
      </p:sp>
    </p:spTree>
    <p:extLst>
      <p:ext uri="{BB962C8B-B14F-4D97-AF65-F5344CB8AC3E}">
        <p14:creationId xmlns:p14="http://schemas.microsoft.com/office/powerpoint/2010/main" xmlns="" val="256694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413" y="303253"/>
            <a:ext cx="1274174" cy="5364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42000" y="144384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6.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nu era </a:t>
            </a:r>
            <a:r>
              <a:rPr lang="en-US" sz="2000" b="1" dirty="0" err="1"/>
              <a:t>voie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a </a:t>
            </a:r>
            <a:r>
              <a:rPr lang="en-US" sz="2000" b="1" dirty="0" err="1"/>
              <a:t>ţine</a:t>
            </a:r>
            <a:r>
              <a:rPr lang="en-US" sz="2000" b="1" dirty="0"/>
              <a:t> </a:t>
            </a:r>
            <a:r>
              <a:rPr lang="en-US" sz="2000" b="1" dirty="0" err="1"/>
              <a:t>ziua</a:t>
            </a:r>
            <a:r>
              <a:rPr lang="en-US" sz="2000" b="1" dirty="0"/>
              <a:t> </a:t>
            </a:r>
            <a:r>
              <a:rPr lang="en-US" sz="2000" b="1" dirty="0" err="1"/>
              <a:t>Domnului</a:t>
            </a:r>
            <a:r>
              <a:rPr lang="en-US" sz="2000" b="1" dirty="0"/>
              <a:t>, </a:t>
            </a:r>
            <a:r>
              <a:rPr lang="en-US" sz="2000" b="1" dirty="0" err="1"/>
              <a:t>nici</a:t>
            </a:r>
            <a:r>
              <a:rPr lang="en-US" sz="2000" b="1" dirty="0"/>
              <a:t> a </a:t>
            </a:r>
            <a:r>
              <a:rPr lang="en-US" sz="2000" b="1" dirty="0" err="1"/>
              <a:t>păzi</a:t>
            </a:r>
            <a:r>
              <a:rPr lang="en-US" sz="2000" b="1" dirty="0"/>
              <a:t> </a:t>
            </a:r>
            <a:r>
              <a:rPr lang="en-US" sz="2000" b="1" dirty="0" err="1"/>
              <a:t>sărbătorile</a:t>
            </a:r>
            <a:r>
              <a:rPr lang="en-US" sz="2000" b="1" dirty="0"/>
              <a:t> </a:t>
            </a:r>
            <a:r>
              <a:rPr lang="en-US" sz="2000" b="1" dirty="0" err="1"/>
              <a:t>părinteşti</a:t>
            </a:r>
            <a:r>
              <a:rPr lang="en-US" sz="2000" b="1" dirty="0"/>
              <a:t>, </a:t>
            </a:r>
            <a:r>
              <a:rPr lang="en-US" sz="2000" b="1" dirty="0" err="1"/>
              <a:t>nici</a:t>
            </a:r>
            <a:r>
              <a:rPr lang="en-US" sz="2000" b="1" dirty="0"/>
              <a:t> </a:t>
            </a:r>
            <a:r>
              <a:rPr lang="en-US" sz="2000" b="1" dirty="0" err="1"/>
              <a:t>măcar</a:t>
            </a:r>
            <a:r>
              <a:rPr lang="en-US" sz="2000" b="1" dirty="0"/>
              <a:t> a </a:t>
            </a:r>
            <a:r>
              <a:rPr lang="en-US" sz="2000" b="1" dirty="0" err="1"/>
              <a:t>spune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eşti</a:t>
            </a:r>
            <a:r>
              <a:rPr lang="en-US" sz="2000" b="1" dirty="0"/>
              <a:t> </a:t>
            </a:r>
            <a:r>
              <a:rPr lang="en-US" sz="2000" b="1" dirty="0" err="1"/>
              <a:t>Iudeu</a:t>
            </a:r>
            <a:r>
              <a:rPr lang="en-US" sz="2000" b="1" dirty="0"/>
              <a:t>. </a:t>
            </a:r>
          </a:p>
          <a:p>
            <a:r>
              <a:rPr lang="en-US" sz="2000" b="1" dirty="0"/>
              <a:t>7.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erau</a:t>
            </a:r>
            <a:r>
              <a:rPr lang="en-US" sz="2000" b="1" dirty="0"/>
              <a:t> </a:t>
            </a:r>
            <a:r>
              <a:rPr lang="en-US" sz="2000" b="1" dirty="0" err="1"/>
              <a:t>duşi</a:t>
            </a:r>
            <a:r>
              <a:rPr lang="en-US" sz="2000" b="1" dirty="0"/>
              <a:t> cu </a:t>
            </a:r>
            <a:r>
              <a:rPr lang="en-US" sz="2000" b="1" dirty="0" err="1"/>
              <a:t>sila</a:t>
            </a:r>
            <a:r>
              <a:rPr lang="en-US" sz="2000" b="1" dirty="0"/>
              <a:t> la </a:t>
            </a:r>
            <a:r>
              <a:rPr lang="en-US" sz="2000" b="1" dirty="0" err="1"/>
              <a:t>jertfele</a:t>
            </a:r>
            <a:r>
              <a:rPr lang="en-US" sz="2000" b="1" dirty="0"/>
              <a:t> care se </a:t>
            </a:r>
            <a:r>
              <a:rPr lang="en-US" sz="2000" b="1" dirty="0" err="1"/>
              <a:t>aduceau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fiecare</a:t>
            </a:r>
            <a:r>
              <a:rPr lang="en-US" sz="2000" b="1" dirty="0"/>
              <a:t> </a:t>
            </a:r>
            <a:r>
              <a:rPr lang="en-US" sz="2000" b="1" dirty="0" err="1"/>
              <a:t>lună</a:t>
            </a:r>
            <a:r>
              <a:rPr lang="en-US" sz="2000" b="1" dirty="0"/>
              <a:t> de </a:t>
            </a:r>
            <a:r>
              <a:rPr lang="en-US" sz="2000" b="1" dirty="0" err="1"/>
              <a:t>ziua</a:t>
            </a:r>
            <a:r>
              <a:rPr lang="en-US" sz="2000" b="1" dirty="0"/>
              <a:t> </a:t>
            </a:r>
            <a:r>
              <a:rPr lang="en-US" sz="2000" b="1" dirty="0" err="1"/>
              <a:t>naşterii</a:t>
            </a:r>
            <a:r>
              <a:rPr lang="en-US" sz="2000" b="1" dirty="0"/>
              <a:t> </a:t>
            </a:r>
            <a:r>
              <a:rPr lang="en-US" sz="2000" b="1" dirty="0" err="1"/>
              <a:t>regelui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când</a:t>
            </a:r>
            <a:r>
              <a:rPr lang="en-US" sz="2000" b="1" dirty="0"/>
              <a:t> era sărbătoarea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Dionysos</a:t>
            </a:r>
            <a:r>
              <a:rPr lang="en-US" sz="2000" b="1" dirty="0"/>
              <a:t>, </a:t>
            </a:r>
            <a:r>
              <a:rPr lang="en-US" sz="2000" b="1" dirty="0" err="1"/>
              <a:t>erau</a:t>
            </a:r>
            <a:r>
              <a:rPr lang="en-US" sz="2000" b="1" dirty="0"/>
              <a:t> </a:t>
            </a:r>
            <a:r>
              <a:rPr lang="en-US" sz="2000" b="1" dirty="0" err="1"/>
              <a:t>siliţi</a:t>
            </a:r>
            <a:r>
              <a:rPr lang="en-US" sz="2000" b="1" dirty="0"/>
              <a:t> </a:t>
            </a:r>
            <a:r>
              <a:rPr lang="en-US" sz="2000" b="1" dirty="0" err="1"/>
              <a:t>Iudeii</a:t>
            </a:r>
            <a:r>
              <a:rPr lang="en-US" sz="2000" b="1" dirty="0"/>
              <a:t>, </a:t>
            </a:r>
            <a:r>
              <a:rPr lang="en-US" sz="2000" b="1" dirty="0" err="1"/>
              <a:t>având</a:t>
            </a:r>
            <a:r>
              <a:rPr lang="en-US" sz="2000" b="1" dirty="0"/>
              <a:t> </a:t>
            </a:r>
            <a:r>
              <a:rPr lang="en-US" sz="2000" b="1" dirty="0" err="1"/>
              <a:t>cununi</a:t>
            </a:r>
            <a:r>
              <a:rPr lang="en-US" sz="2000" b="1" dirty="0"/>
              <a:t> de </a:t>
            </a:r>
            <a:r>
              <a:rPr lang="en-US" sz="2000" b="1" dirty="0" err="1"/>
              <a:t>iederă</a:t>
            </a:r>
            <a:r>
              <a:rPr lang="en-US" sz="2000" b="1" dirty="0"/>
              <a:t>,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parte la </a:t>
            </a:r>
            <a:r>
              <a:rPr lang="en-US" sz="2000" b="1" dirty="0" err="1"/>
              <a:t>alaiul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cinstea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Dionysos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8.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din </a:t>
            </a:r>
            <a:r>
              <a:rPr lang="en-US" sz="2000" b="1" dirty="0" err="1"/>
              <a:t>îndemnul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Ptolomeu</a:t>
            </a:r>
            <a:r>
              <a:rPr lang="en-US" sz="2000" b="1" dirty="0"/>
              <a:t> a </a:t>
            </a:r>
            <a:r>
              <a:rPr lang="en-US" sz="2000" b="1" dirty="0" err="1"/>
              <a:t>ieşit</a:t>
            </a:r>
            <a:r>
              <a:rPr lang="en-US" sz="2000" b="1" dirty="0"/>
              <a:t> </a:t>
            </a:r>
            <a:r>
              <a:rPr lang="en-US" sz="2000" b="1" dirty="0" err="1"/>
              <a:t>poruncă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cetăţile</a:t>
            </a:r>
            <a:r>
              <a:rPr lang="en-US" sz="2000" b="1" dirty="0"/>
              <a:t> </a:t>
            </a:r>
            <a:r>
              <a:rPr lang="en-US" sz="2000" b="1" dirty="0" err="1"/>
              <a:t>elineşti</a:t>
            </a:r>
            <a:r>
              <a:rPr lang="en-US" sz="2000" b="1" dirty="0"/>
              <a:t> </a:t>
            </a:r>
            <a:r>
              <a:rPr lang="en-US" sz="2000" b="1" dirty="0" err="1"/>
              <a:t>cele</a:t>
            </a:r>
            <a:r>
              <a:rPr lang="en-US" sz="2000" b="1" dirty="0"/>
              <a:t> de </a:t>
            </a:r>
            <a:r>
              <a:rPr lang="en-US" sz="2000" b="1" dirty="0" err="1"/>
              <a:t>prin</a:t>
            </a:r>
            <a:r>
              <a:rPr lang="en-US" sz="2000" b="1" dirty="0"/>
              <a:t> </a:t>
            </a:r>
            <a:r>
              <a:rPr lang="en-US" sz="2000" b="1" dirty="0" err="1"/>
              <a:t>vecini</a:t>
            </a:r>
            <a:r>
              <a:rPr lang="en-US" sz="2000" b="1" dirty="0"/>
              <a:t>, ca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Iudei</a:t>
            </a:r>
            <a:r>
              <a:rPr lang="en-US" sz="2000" b="1" dirty="0"/>
              <a:t> la </a:t>
            </a:r>
            <a:r>
              <a:rPr lang="en-US" sz="2000" b="1" dirty="0" err="1"/>
              <a:t>fel</a:t>
            </a:r>
            <a:r>
              <a:rPr lang="en-US" sz="2000" b="1" dirty="0"/>
              <a:t> </a:t>
            </a:r>
            <a:r>
              <a:rPr lang="en-US" sz="2000" b="1" dirty="0" err="1"/>
              <a:t>să-i</a:t>
            </a:r>
            <a:r>
              <a:rPr lang="en-US" sz="2000" b="1" dirty="0"/>
              <a:t> </a:t>
            </a:r>
            <a:r>
              <a:rPr lang="en-US" sz="2000" b="1" dirty="0" err="1"/>
              <a:t>facă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jertfească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9. </a:t>
            </a:r>
            <a:r>
              <a:rPr lang="en-US" sz="2400" b="1" dirty="0" err="1"/>
              <a:t>Iar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cei</a:t>
            </a:r>
            <a:r>
              <a:rPr lang="en-US" sz="2000" b="1" dirty="0"/>
              <a:t> care nu </a:t>
            </a:r>
            <a:r>
              <a:rPr lang="en-US" sz="2000" b="1" dirty="0" err="1"/>
              <a:t>vor</a:t>
            </a:r>
            <a:r>
              <a:rPr lang="en-US" sz="2000" b="1" dirty="0"/>
              <a:t> </a:t>
            </a:r>
            <a:r>
              <a:rPr lang="en-US" sz="2000" b="1" dirty="0" err="1"/>
              <a:t>vrea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treacă</a:t>
            </a:r>
            <a:r>
              <a:rPr lang="en-US" sz="2000" b="1" dirty="0"/>
              <a:t> la </a:t>
            </a:r>
            <a:r>
              <a:rPr lang="en-US" sz="2000" b="1" dirty="0" err="1"/>
              <a:t>obiceiurile</a:t>
            </a:r>
            <a:r>
              <a:rPr lang="en-US" sz="2000" b="1" dirty="0"/>
              <a:t> </a:t>
            </a:r>
            <a:r>
              <a:rPr lang="en-US" sz="2000" b="1" dirty="0" err="1"/>
              <a:t>elineşti</a:t>
            </a:r>
            <a:r>
              <a:rPr lang="en-US" sz="2000" b="1" dirty="0"/>
              <a:t>, </a:t>
            </a:r>
            <a:r>
              <a:rPr lang="en-US" sz="2000" b="1" dirty="0" err="1"/>
              <a:t>să-i</a:t>
            </a:r>
            <a:r>
              <a:rPr lang="en-US" sz="2000" b="1" dirty="0"/>
              <a:t> </a:t>
            </a:r>
            <a:r>
              <a:rPr lang="en-US" sz="2000" b="1" dirty="0" err="1"/>
              <a:t>omoare</a:t>
            </a:r>
            <a:r>
              <a:rPr lang="en-US" sz="2000" b="1" dirty="0"/>
              <a:t>; de </a:t>
            </a:r>
            <a:r>
              <a:rPr lang="en-US" sz="2000" b="1" dirty="0" err="1"/>
              <a:t>aceea</a:t>
            </a:r>
            <a:r>
              <a:rPr lang="en-US" sz="2000" b="1" dirty="0"/>
              <a:t>, </a:t>
            </a:r>
            <a:r>
              <a:rPr lang="en-US" sz="2000" b="1" dirty="0" err="1"/>
              <a:t>nimic</a:t>
            </a:r>
            <a:r>
              <a:rPr lang="en-US" sz="2000" b="1" dirty="0"/>
              <a:t> </a:t>
            </a:r>
            <a:r>
              <a:rPr lang="en-US" sz="2000" b="1" dirty="0" err="1"/>
              <a:t>altceva</a:t>
            </a:r>
            <a:r>
              <a:rPr lang="en-US" sz="2000" b="1" dirty="0"/>
              <a:t> nu se </a:t>
            </a:r>
            <a:r>
              <a:rPr lang="en-US" sz="2000" b="1" dirty="0" err="1"/>
              <a:t>vedea</a:t>
            </a:r>
            <a:r>
              <a:rPr lang="en-US" sz="2000" b="1" dirty="0"/>
              <a:t> </a:t>
            </a:r>
            <a:r>
              <a:rPr lang="en-US" sz="2000" b="1" dirty="0" err="1"/>
              <a:t>decât</a:t>
            </a:r>
            <a:r>
              <a:rPr lang="en-US" sz="2000" b="1" dirty="0"/>
              <a:t> </a:t>
            </a:r>
            <a:r>
              <a:rPr lang="en-US" sz="2000" b="1" dirty="0" err="1"/>
              <a:t>numai</a:t>
            </a:r>
            <a:r>
              <a:rPr lang="en-US" sz="2000" b="1" dirty="0"/>
              <a:t> </a:t>
            </a:r>
            <a:r>
              <a:rPr lang="en-US" sz="2000" b="1" dirty="0" err="1"/>
              <a:t>greutăţi</a:t>
            </a:r>
            <a:r>
              <a:rPr lang="en-US" sz="2000" b="1" dirty="0"/>
              <a:t> cu care </a:t>
            </a:r>
            <a:r>
              <a:rPr lang="en-US" sz="2000" b="1" dirty="0" err="1"/>
              <a:t>erau</a:t>
            </a:r>
            <a:r>
              <a:rPr lang="en-US" sz="2000" b="1" dirty="0"/>
              <a:t> </a:t>
            </a:r>
            <a:r>
              <a:rPr lang="en-US" sz="2000" b="1" dirty="0" err="1"/>
              <a:t>asupriţi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3521119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70" y="533400"/>
            <a:ext cx="5577130" cy="567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0" y="533400"/>
            <a:ext cx="5576887" cy="5676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913" y="5673806"/>
            <a:ext cx="1274174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550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74599" y="6317734"/>
            <a:ext cx="2818849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o-RO" sz="2000" b="1" dirty="0" smtClean="0">
                <a:solidFill>
                  <a:schemeClr val="bg1"/>
                </a:solidFill>
              </a:rPr>
              <a:t>S</a:t>
            </a:r>
            <a:r>
              <a:rPr lang="en-US" sz="2000" b="1" dirty="0" err="1" smtClean="0">
                <a:solidFill>
                  <a:schemeClr val="bg1"/>
                </a:solidFill>
              </a:rPr>
              <a:t>ărbătoarea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lui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Dionysos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646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8147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10. </a:t>
            </a:r>
            <a:r>
              <a:rPr lang="en-US" sz="2400" b="1" dirty="0" err="1"/>
              <a:t>C</a:t>
            </a:r>
            <a:r>
              <a:rPr lang="en-US" sz="2000" b="1" dirty="0" err="1"/>
              <a:t>ă</a:t>
            </a:r>
            <a:r>
              <a:rPr lang="en-US" sz="2000" b="1" dirty="0"/>
              <a:t> s-au </a:t>
            </a:r>
            <a:r>
              <a:rPr lang="en-US" sz="2000" b="1" dirty="0" err="1"/>
              <a:t>adus</a:t>
            </a:r>
            <a:r>
              <a:rPr lang="en-US" sz="2000" b="1" dirty="0"/>
              <a:t> </a:t>
            </a:r>
            <a:r>
              <a:rPr lang="en-US" sz="2000" b="1" dirty="0" err="1"/>
              <a:t>două</a:t>
            </a:r>
            <a:r>
              <a:rPr lang="en-US" sz="2000" b="1" dirty="0"/>
              <a:t> </a:t>
            </a:r>
            <a:r>
              <a:rPr lang="en-US" sz="2000" b="1" dirty="0" err="1"/>
              <a:t>femei</a:t>
            </a:r>
            <a:r>
              <a:rPr lang="en-US" sz="2000" b="1" dirty="0"/>
              <a:t>, care au </a:t>
            </a:r>
            <a:r>
              <a:rPr lang="en-US" sz="2000" b="1" dirty="0" err="1"/>
              <a:t>fost</a:t>
            </a:r>
            <a:r>
              <a:rPr lang="en-US" sz="2000" b="1" dirty="0"/>
              <a:t> </a:t>
            </a:r>
            <a:r>
              <a:rPr lang="en-US" sz="2000" b="1" dirty="0" err="1"/>
              <a:t>pârâte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-au </a:t>
            </a:r>
            <a:r>
              <a:rPr lang="en-US" sz="2000" b="1" dirty="0" err="1"/>
              <a:t>tăiat</a:t>
            </a:r>
            <a:r>
              <a:rPr lang="en-US" sz="2000" b="1" dirty="0"/>
              <a:t> </a:t>
            </a:r>
            <a:r>
              <a:rPr lang="en-US" sz="2000" b="1" dirty="0" err="1"/>
              <a:t>împrejur</a:t>
            </a:r>
            <a:r>
              <a:rPr lang="en-US" sz="2000" b="1" dirty="0"/>
              <a:t> </a:t>
            </a:r>
            <a:r>
              <a:rPr lang="en-US" sz="2000" b="1" dirty="0" err="1"/>
              <a:t>pruncii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.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aceea</a:t>
            </a:r>
            <a:r>
              <a:rPr lang="en-US" sz="2000" b="1" dirty="0"/>
              <a:t> au </a:t>
            </a:r>
            <a:r>
              <a:rPr lang="en-US" sz="2000" b="1" dirty="0" err="1"/>
              <a:t>spânzurat</a:t>
            </a:r>
            <a:r>
              <a:rPr lang="en-US" sz="2000" b="1" dirty="0"/>
              <a:t> </a:t>
            </a:r>
            <a:r>
              <a:rPr lang="en-US" sz="2000" b="1" dirty="0" err="1"/>
              <a:t>pruncii</a:t>
            </a:r>
            <a:r>
              <a:rPr lang="en-US" sz="2000" b="1" dirty="0"/>
              <a:t> de </a:t>
            </a:r>
            <a:r>
              <a:rPr lang="en-US" sz="2000" b="1" dirty="0" err="1"/>
              <a:t>sânii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prin</a:t>
            </a:r>
            <a:r>
              <a:rPr lang="en-US" sz="2000" b="1" dirty="0"/>
              <a:t> </a:t>
            </a:r>
            <a:r>
              <a:rPr lang="en-US" sz="2000" b="1" dirty="0" err="1"/>
              <a:t>cetate</a:t>
            </a:r>
            <a:r>
              <a:rPr lang="en-US" sz="2000" b="1" dirty="0"/>
              <a:t>,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uliţe</a:t>
            </a:r>
            <a:r>
              <a:rPr lang="en-US" sz="2000" b="1" dirty="0"/>
              <a:t> </a:t>
            </a:r>
            <a:r>
              <a:rPr lang="en-US" sz="2000" b="1" dirty="0" err="1"/>
              <a:t>purtându</a:t>
            </a:r>
            <a:r>
              <a:rPr lang="en-US" sz="2000" b="1" dirty="0"/>
              <a:t>-le, le-au </a:t>
            </a:r>
            <a:r>
              <a:rPr lang="en-US" sz="2000" b="1" dirty="0" err="1"/>
              <a:t>aruncat</a:t>
            </a:r>
            <a:r>
              <a:rPr lang="en-US" sz="2000" b="1" dirty="0"/>
              <a:t> </a:t>
            </a:r>
            <a:r>
              <a:rPr lang="en-US" sz="2000" b="1" dirty="0" err="1"/>
              <a:t>jos</a:t>
            </a:r>
            <a:r>
              <a:rPr lang="en-US" sz="2000" b="1" dirty="0"/>
              <a:t> de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zid</a:t>
            </a:r>
            <a:r>
              <a:rPr lang="en-US" sz="2000" b="1" dirty="0"/>
              <a:t> de au </a:t>
            </a:r>
            <a:r>
              <a:rPr lang="en-US" sz="2000" b="1" dirty="0" err="1"/>
              <a:t>murit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11.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alţii</a:t>
            </a:r>
            <a:r>
              <a:rPr lang="en-US" sz="2000" b="1" dirty="0"/>
              <a:t> </a:t>
            </a:r>
            <a:r>
              <a:rPr lang="en-US" sz="2000" b="1" dirty="0" err="1"/>
              <a:t>alergau</a:t>
            </a:r>
            <a:r>
              <a:rPr lang="en-US" sz="2000" b="1" dirty="0"/>
              <a:t> la </a:t>
            </a:r>
            <a:r>
              <a:rPr lang="en-US" sz="2000" b="1" dirty="0" err="1"/>
              <a:t>peşterile</a:t>
            </a:r>
            <a:r>
              <a:rPr lang="en-US" sz="2000" b="1" dirty="0"/>
              <a:t> </a:t>
            </a:r>
            <a:r>
              <a:rPr lang="en-US" sz="2000" b="1" dirty="0" err="1"/>
              <a:t>cele</a:t>
            </a:r>
            <a:r>
              <a:rPr lang="en-US" sz="2000" b="1" dirty="0"/>
              <a:t> de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aproape</a:t>
            </a:r>
            <a:r>
              <a:rPr lang="en-US" sz="2000" b="1" dirty="0"/>
              <a:t>, ca </a:t>
            </a:r>
            <a:r>
              <a:rPr lang="en-US" sz="2000" b="1" dirty="0" err="1"/>
              <a:t>ascunzându</a:t>
            </a:r>
            <a:r>
              <a:rPr lang="en-US" sz="2000" b="1" dirty="0"/>
              <a:t>-se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serbeze</a:t>
            </a:r>
            <a:r>
              <a:rPr lang="en-US" sz="2000" b="1" dirty="0"/>
              <a:t> </a:t>
            </a:r>
            <a:r>
              <a:rPr lang="en-US" sz="2000" b="1" dirty="0" err="1"/>
              <a:t>ziua</a:t>
            </a:r>
            <a:r>
              <a:rPr lang="en-US" sz="2000" b="1" dirty="0"/>
              <a:t> de </a:t>
            </a:r>
            <a:r>
              <a:rPr lang="en-US" sz="2000" b="1" dirty="0" err="1"/>
              <a:t>odihnă</a:t>
            </a:r>
            <a:r>
              <a:rPr lang="en-US" sz="2000" b="1" dirty="0"/>
              <a:t>. De </a:t>
            </a:r>
            <a:r>
              <a:rPr lang="en-US" sz="2000" b="1" dirty="0" err="1"/>
              <a:t>acest</a:t>
            </a:r>
            <a:r>
              <a:rPr lang="en-US" sz="2000" b="1" dirty="0"/>
              <a:t> </a:t>
            </a:r>
            <a:r>
              <a:rPr lang="en-US" sz="2000" b="1" dirty="0" err="1"/>
              <a:t>lucru</a:t>
            </a:r>
            <a:r>
              <a:rPr lang="en-US" sz="2000" b="1" dirty="0"/>
              <a:t>, </a:t>
            </a:r>
            <a:r>
              <a:rPr lang="en-US" sz="2000" b="1" dirty="0" err="1"/>
              <a:t>dându</a:t>
            </a:r>
            <a:r>
              <a:rPr lang="en-US" sz="2000" b="1" dirty="0"/>
              <a:t>-se </a:t>
            </a:r>
            <a:r>
              <a:rPr lang="en-US" sz="2000" b="1" dirty="0" err="1"/>
              <a:t>ştire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Filip, </a:t>
            </a:r>
            <a:r>
              <a:rPr lang="en-US" sz="2000" b="1" dirty="0" err="1"/>
              <a:t>i</a:t>
            </a:r>
            <a:r>
              <a:rPr lang="en-US" sz="2000" b="1" dirty="0"/>
              <a:t>-a </a:t>
            </a:r>
            <a:r>
              <a:rPr lang="en-US" sz="2000" b="1" dirty="0" err="1"/>
              <a:t>ars</a:t>
            </a:r>
            <a:r>
              <a:rPr lang="en-US" sz="2000" b="1" dirty="0"/>
              <a:t>, </a:t>
            </a:r>
            <a:r>
              <a:rPr lang="en-US" sz="2000" b="1" dirty="0" err="1"/>
              <a:t>fără</a:t>
            </a:r>
            <a:r>
              <a:rPr lang="en-US" sz="2000" b="1" dirty="0"/>
              <a:t> ca </a:t>
            </a:r>
            <a:r>
              <a:rPr lang="en-US" sz="2000" b="1" dirty="0" err="1"/>
              <a:t>ei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</a:t>
            </a:r>
            <a:r>
              <a:rPr lang="en-US" sz="2000" b="1" dirty="0" err="1"/>
              <a:t>împotrivească</a:t>
            </a:r>
            <a:r>
              <a:rPr lang="en-US" sz="2000" b="1" dirty="0"/>
              <a:t>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mărirea</a:t>
            </a:r>
            <a:r>
              <a:rPr lang="en-US" sz="2000" b="1" dirty="0"/>
              <a:t> </a:t>
            </a:r>
            <a:r>
              <a:rPr lang="en-US" sz="2000" b="1" dirty="0" err="1"/>
              <a:t>acelei</a:t>
            </a:r>
            <a:r>
              <a:rPr lang="en-US" sz="2000" b="1" dirty="0"/>
              <a:t> </a:t>
            </a:r>
            <a:r>
              <a:rPr lang="en-US" sz="2000" b="1" dirty="0" err="1"/>
              <a:t>preacinstite</a:t>
            </a:r>
            <a:r>
              <a:rPr lang="en-US" sz="2000" b="1" dirty="0"/>
              <a:t> </a:t>
            </a:r>
            <a:r>
              <a:rPr lang="en-US" sz="2000" b="1" dirty="0" err="1"/>
              <a:t>zile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12. </a:t>
            </a:r>
            <a:r>
              <a:rPr lang="en-US" sz="2400" b="1" dirty="0"/>
              <a:t>R</a:t>
            </a:r>
            <a:r>
              <a:rPr lang="en-US" sz="2000" b="1" dirty="0"/>
              <a:t>og </a:t>
            </a:r>
            <a:r>
              <a:rPr lang="en-US" sz="2000" b="1" dirty="0" err="1"/>
              <a:t>dar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cei</a:t>
            </a:r>
            <a:r>
              <a:rPr lang="en-US" sz="2000" b="1" dirty="0"/>
              <a:t> care </a:t>
            </a:r>
            <a:r>
              <a:rPr lang="en-US" sz="2000" b="1" dirty="0" err="1"/>
              <a:t>vor</a:t>
            </a:r>
            <a:r>
              <a:rPr lang="en-US" sz="2000" b="1" dirty="0"/>
              <a:t> </a:t>
            </a:r>
            <a:r>
              <a:rPr lang="en-US" sz="2000" b="1" dirty="0" err="1"/>
              <a:t>citi</a:t>
            </a:r>
            <a:r>
              <a:rPr lang="en-US" sz="2000" b="1" dirty="0"/>
              <a:t> </a:t>
            </a:r>
            <a:r>
              <a:rPr lang="en-US" sz="2000" b="1" dirty="0" err="1"/>
              <a:t>această</a:t>
            </a:r>
            <a:r>
              <a:rPr lang="en-US" sz="2000" b="1" dirty="0"/>
              <a:t> carte, </a:t>
            </a:r>
            <a:r>
              <a:rPr lang="en-US" sz="2000" b="1" dirty="0" err="1"/>
              <a:t>să</a:t>
            </a:r>
            <a:r>
              <a:rPr lang="en-US" sz="2000" b="1" dirty="0"/>
              <a:t> nu se </a:t>
            </a:r>
            <a:r>
              <a:rPr lang="en-US" sz="2000" b="1" dirty="0" err="1"/>
              <a:t>îngrozească</a:t>
            </a:r>
            <a:r>
              <a:rPr lang="en-US" sz="2000" b="1" dirty="0"/>
              <a:t> din </a:t>
            </a:r>
            <a:r>
              <a:rPr lang="en-US" sz="2000" b="1" dirty="0" err="1"/>
              <a:t>cauza</a:t>
            </a:r>
            <a:r>
              <a:rPr lang="en-US" sz="2000" b="1" dirty="0"/>
              <a:t> </a:t>
            </a:r>
            <a:r>
              <a:rPr lang="en-US" sz="2000" b="1" dirty="0" err="1"/>
              <a:t>acestor</a:t>
            </a:r>
            <a:r>
              <a:rPr lang="en-US" sz="2000" b="1" dirty="0"/>
              <a:t> </a:t>
            </a:r>
            <a:r>
              <a:rPr lang="en-US" sz="2000" b="1" dirty="0" err="1"/>
              <a:t>suferinţe</a:t>
            </a:r>
            <a:r>
              <a:rPr lang="en-US" sz="2000" b="1" dirty="0"/>
              <a:t>; ci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socotească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aceste</a:t>
            </a:r>
            <a:r>
              <a:rPr lang="en-US" sz="2000" b="1" dirty="0"/>
              <a:t> </a:t>
            </a:r>
            <a:r>
              <a:rPr lang="en-US" sz="2000" b="1" dirty="0" err="1"/>
              <a:t>munci</a:t>
            </a:r>
            <a:r>
              <a:rPr lang="en-US" sz="2000" b="1" dirty="0"/>
              <a:t>, nu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pieire</a:t>
            </a:r>
            <a:r>
              <a:rPr lang="en-US" sz="2000" b="1" dirty="0"/>
              <a:t>, ci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învăţătură</a:t>
            </a:r>
            <a:r>
              <a:rPr lang="en-US" sz="2000" b="1" dirty="0"/>
              <a:t> au </a:t>
            </a:r>
            <a:r>
              <a:rPr lang="en-US" sz="2000" b="1" dirty="0" err="1"/>
              <a:t>fost</a:t>
            </a:r>
            <a:r>
              <a:rPr lang="en-US" sz="2000" b="1" dirty="0"/>
              <a:t> </a:t>
            </a:r>
            <a:r>
              <a:rPr lang="en-US" sz="2000" b="1" dirty="0" err="1"/>
              <a:t>neamului</a:t>
            </a:r>
            <a:r>
              <a:rPr lang="en-US" sz="2000" b="1" dirty="0"/>
              <a:t> </a:t>
            </a:r>
            <a:r>
              <a:rPr lang="en-US" sz="2000" b="1" dirty="0" err="1"/>
              <a:t>nostru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13. </a:t>
            </a:r>
            <a:r>
              <a:rPr lang="en-US" sz="2400" b="1" dirty="0" err="1"/>
              <a:t>C</a:t>
            </a:r>
            <a:r>
              <a:rPr lang="en-US" sz="2000" b="1" dirty="0" err="1"/>
              <a:t>ă</a:t>
            </a:r>
            <a:r>
              <a:rPr lang="en-US" sz="2000" b="1" dirty="0"/>
              <a:t> </a:t>
            </a:r>
            <a:r>
              <a:rPr lang="en-US" sz="2000" b="1" dirty="0" err="1"/>
              <a:t>dacă</a:t>
            </a:r>
            <a:r>
              <a:rPr lang="en-US" sz="2000" b="1" dirty="0"/>
              <a:t> </a:t>
            </a:r>
            <a:r>
              <a:rPr lang="en-US" sz="2000" b="1" dirty="0" err="1"/>
              <a:t>Domnul</a:t>
            </a:r>
            <a:r>
              <a:rPr lang="en-US" sz="2000" b="1" dirty="0"/>
              <a:t> nu </a:t>
            </a:r>
            <a:r>
              <a:rPr lang="en-US" sz="2000" b="1" dirty="0" err="1"/>
              <a:t>lasă</a:t>
            </a:r>
            <a:r>
              <a:rPr lang="en-US" sz="2000" b="1" dirty="0"/>
              <a:t> </a:t>
            </a:r>
            <a:r>
              <a:rPr lang="en-US" sz="2000" b="1" dirty="0" err="1"/>
              <a:t>multă</a:t>
            </a:r>
            <a:r>
              <a:rPr lang="en-US" sz="2000" b="1" dirty="0"/>
              <a:t> </a:t>
            </a:r>
            <a:r>
              <a:rPr lang="en-US" sz="2000" b="1" dirty="0" err="1"/>
              <a:t>vreme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cei</a:t>
            </a:r>
            <a:r>
              <a:rPr lang="en-US" sz="2000" b="1" dirty="0"/>
              <a:t> care </a:t>
            </a:r>
            <a:r>
              <a:rPr lang="en-US" sz="2000" b="1" dirty="0" err="1"/>
              <a:t>lucrează</a:t>
            </a:r>
            <a:r>
              <a:rPr lang="en-US" sz="2000" b="1" dirty="0"/>
              <a:t> </a:t>
            </a:r>
            <a:r>
              <a:rPr lang="en-US" sz="2000" b="1" dirty="0" err="1"/>
              <a:t>fărădelege</a:t>
            </a:r>
            <a:r>
              <a:rPr lang="en-US" sz="2000" b="1" dirty="0"/>
              <a:t>, ci </a:t>
            </a:r>
            <a:r>
              <a:rPr lang="en-US" sz="2000" b="1" dirty="0" err="1"/>
              <a:t>degrabă</a:t>
            </a:r>
            <a:r>
              <a:rPr lang="en-US" sz="2000" b="1" dirty="0"/>
              <a:t> </a:t>
            </a:r>
            <a:r>
              <a:rPr lang="en-US" sz="2000" b="1" dirty="0" err="1"/>
              <a:t>îi</a:t>
            </a:r>
            <a:r>
              <a:rPr lang="en-US" sz="2000" b="1" dirty="0"/>
              <a:t> </a:t>
            </a:r>
            <a:r>
              <a:rPr lang="en-US" sz="2000" b="1" dirty="0" err="1"/>
              <a:t>aruncă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munci</a:t>
            </a:r>
            <a:r>
              <a:rPr lang="en-US" sz="2000" b="1" dirty="0"/>
              <a:t>,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semn</a:t>
            </a:r>
            <a:r>
              <a:rPr lang="en-US" sz="2000" b="1" dirty="0"/>
              <a:t> de mare </a:t>
            </a:r>
            <a:r>
              <a:rPr lang="en-US" sz="2000" b="1" dirty="0" err="1"/>
              <a:t>facere</a:t>
            </a:r>
            <a:r>
              <a:rPr lang="en-US" sz="2000" b="1" dirty="0"/>
              <a:t> de bine.  </a:t>
            </a:r>
          </a:p>
          <a:p>
            <a:r>
              <a:rPr lang="en-US" sz="2000" b="1" dirty="0"/>
              <a:t>14. </a:t>
            </a:r>
            <a:r>
              <a:rPr lang="en-US" sz="2400" b="1" dirty="0" err="1"/>
              <a:t>C</a:t>
            </a:r>
            <a:r>
              <a:rPr lang="en-US" sz="2000" b="1" dirty="0" err="1"/>
              <a:t>ă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când</a:t>
            </a:r>
            <a:r>
              <a:rPr lang="en-US" sz="2000" b="1" dirty="0"/>
              <a:t> la </a:t>
            </a:r>
            <a:r>
              <a:rPr lang="en-US" sz="2000" b="1" dirty="0" err="1"/>
              <a:t>alte</a:t>
            </a:r>
            <a:r>
              <a:rPr lang="en-US" sz="2000" b="1" dirty="0"/>
              <a:t> </a:t>
            </a:r>
            <a:r>
              <a:rPr lang="en-US" sz="2000" b="1" dirty="0" err="1"/>
              <a:t>neamuri</a:t>
            </a:r>
            <a:r>
              <a:rPr lang="en-US" sz="2000" b="1" dirty="0"/>
              <a:t> cu </a:t>
            </a:r>
            <a:r>
              <a:rPr lang="en-US" sz="2000" b="1" dirty="0" err="1"/>
              <a:t>îndelungă</a:t>
            </a:r>
            <a:r>
              <a:rPr lang="en-US" sz="2000" b="1" dirty="0"/>
              <a:t> </a:t>
            </a:r>
            <a:r>
              <a:rPr lang="en-US" sz="2000" b="1" dirty="0" err="1"/>
              <a:t>răbdare</a:t>
            </a:r>
            <a:r>
              <a:rPr lang="en-US" sz="2000" b="1" dirty="0"/>
              <a:t> </a:t>
            </a:r>
            <a:r>
              <a:rPr lang="en-US" sz="2000" b="1" dirty="0" err="1"/>
              <a:t>aşteaptă</a:t>
            </a:r>
            <a:r>
              <a:rPr lang="en-US" sz="2000" b="1" dirty="0"/>
              <a:t> </a:t>
            </a:r>
            <a:r>
              <a:rPr lang="en-US" sz="2000" b="1" dirty="0" err="1"/>
              <a:t>Domnul</a:t>
            </a:r>
            <a:r>
              <a:rPr lang="en-US" sz="2000" b="1" dirty="0"/>
              <a:t>, </a:t>
            </a:r>
            <a:r>
              <a:rPr lang="en-US" sz="2000" b="1" dirty="0" err="1"/>
              <a:t>până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b="1" dirty="0" err="1"/>
              <a:t>vor</a:t>
            </a:r>
            <a:r>
              <a:rPr lang="en-US" sz="2000" b="1" dirty="0"/>
              <a:t> </a:t>
            </a:r>
            <a:r>
              <a:rPr lang="en-US" sz="2000" b="1" dirty="0" err="1"/>
              <a:t>ajunge</a:t>
            </a:r>
            <a:r>
              <a:rPr lang="en-US" sz="2000" b="1" dirty="0"/>
              <a:t> la </a:t>
            </a:r>
            <a:r>
              <a:rPr lang="en-US" sz="2000" b="1" dirty="0" err="1"/>
              <a:t>plinirea</a:t>
            </a:r>
            <a:r>
              <a:rPr lang="en-US" sz="2000" b="1" dirty="0"/>
              <a:t> </a:t>
            </a:r>
            <a:r>
              <a:rPr lang="en-US" sz="2000" b="1" dirty="0" err="1"/>
              <a:t>păcatelor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apoi</a:t>
            </a:r>
            <a:r>
              <a:rPr lang="en-US" sz="2000" b="1" dirty="0"/>
              <a:t> </a:t>
            </a:r>
            <a:r>
              <a:rPr lang="en-US" sz="2000" b="1" dirty="0" err="1"/>
              <a:t>să-i</a:t>
            </a:r>
            <a:r>
              <a:rPr lang="en-US" sz="2000" b="1" dirty="0"/>
              <a:t> </a:t>
            </a:r>
            <a:r>
              <a:rPr lang="en-US" sz="2000" b="1" dirty="0" err="1"/>
              <a:t>muncească</a:t>
            </a:r>
            <a:r>
              <a:rPr lang="en-US" sz="2000" b="1" dirty="0"/>
              <a:t>; </a:t>
            </a:r>
            <a:r>
              <a:rPr lang="en-US" sz="2000" b="1" dirty="0" err="1"/>
              <a:t>asupra</a:t>
            </a:r>
            <a:r>
              <a:rPr lang="en-US" sz="2000" b="1" dirty="0"/>
              <a:t> </a:t>
            </a:r>
            <a:r>
              <a:rPr lang="en-US" sz="2000" b="1" dirty="0" err="1"/>
              <a:t>noastră</a:t>
            </a:r>
            <a:r>
              <a:rPr lang="en-US" sz="2000" b="1" dirty="0"/>
              <a:t> </a:t>
            </a:r>
            <a:r>
              <a:rPr lang="en-US" sz="2000" b="1" dirty="0" err="1"/>
              <a:t>aşa</a:t>
            </a:r>
            <a:r>
              <a:rPr lang="en-US" sz="2000" b="1" dirty="0"/>
              <a:t> a </a:t>
            </a:r>
            <a:r>
              <a:rPr lang="en-US" sz="2000" b="1" dirty="0" err="1"/>
              <a:t>socotit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este</a:t>
            </a:r>
            <a:r>
              <a:rPr lang="en-US" sz="2000" b="1" dirty="0"/>
              <a:t> bine ca, nu la </a:t>
            </a:r>
            <a:r>
              <a:rPr lang="en-US" sz="2000" b="1" dirty="0" err="1"/>
              <a:t>sfârşitul</a:t>
            </a:r>
            <a:r>
              <a:rPr lang="en-US" sz="2000" b="1" dirty="0"/>
              <a:t> </a:t>
            </a:r>
            <a:r>
              <a:rPr lang="en-US" sz="2000" b="1" dirty="0" err="1"/>
              <a:t>păcatelor</a:t>
            </a:r>
            <a:r>
              <a:rPr lang="en-US" sz="2000" b="1" dirty="0"/>
              <a:t> </a:t>
            </a:r>
            <a:r>
              <a:rPr lang="en-US" sz="2000" b="1" dirty="0" err="1"/>
              <a:t>ajungând</a:t>
            </a:r>
            <a:r>
              <a:rPr lang="en-US" sz="2000" b="1" dirty="0"/>
              <a:t> </a:t>
            </a:r>
            <a:r>
              <a:rPr lang="en-US" sz="2000" b="1" dirty="0" err="1"/>
              <a:t>noi</a:t>
            </a:r>
            <a:r>
              <a:rPr lang="en-US" sz="2000" b="1" dirty="0"/>
              <a:t>,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aducă</a:t>
            </a:r>
            <a:r>
              <a:rPr lang="en-US" sz="2000" b="1" dirty="0"/>
              <a:t> </a:t>
            </a:r>
            <a:r>
              <a:rPr lang="en-US" sz="2000" b="1" dirty="0" err="1"/>
              <a:t>pedeapsă</a:t>
            </a:r>
            <a:r>
              <a:rPr lang="en-US" sz="2000" b="1" dirty="0"/>
              <a:t> </a:t>
            </a:r>
            <a:r>
              <a:rPr lang="en-US" sz="2000" b="1" dirty="0" err="1"/>
              <a:t>asupra</a:t>
            </a:r>
            <a:r>
              <a:rPr lang="en-US" sz="2000" b="1" dirty="0"/>
              <a:t> </a:t>
            </a:r>
            <a:r>
              <a:rPr lang="en-US" sz="2000" b="1" dirty="0" err="1"/>
              <a:t>noastră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15. </a:t>
            </a:r>
            <a:r>
              <a:rPr lang="en-US" sz="2400" b="1" dirty="0" err="1"/>
              <a:t>P</a:t>
            </a:r>
            <a:r>
              <a:rPr lang="en-US" sz="2000" b="1" dirty="0" err="1"/>
              <a:t>entru</a:t>
            </a:r>
            <a:r>
              <a:rPr lang="en-US" sz="2000" b="1" dirty="0"/>
              <a:t> </a:t>
            </a:r>
            <a:r>
              <a:rPr lang="en-US" sz="2000" b="1" dirty="0" err="1"/>
              <a:t>aceea</a:t>
            </a:r>
            <a:r>
              <a:rPr lang="en-US" sz="2000" b="1" dirty="0"/>
              <a:t> </a:t>
            </a:r>
            <a:r>
              <a:rPr lang="en-US" sz="2000" b="1" dirty="0" err="1"/>
              <a:t>niciodată</a:t>
            </a:r>
            <a:r>
              <a:rPr lang="en-US" sz="2000" b="1" dirty="0"/>
              <a:t> nu </a:t>
            </a:r>
            <a:r>
              <a:rPr lang="en-US" sz="2000" b="1" dirty="0" err="1"/>
              <a:t>depărtează</a:t>
            </a:r>
            <a:r>
              <a:rPr lang="en-US" sz="2000" b="1" dirty="0"/>
              <a:t> </a:t>
            </a:r>
            <a:r>
              <a:rPr lang="en-US" sz="2000" b="1" dirty="0" err="1"/>
              <a:t>mila</a:t>
            </a:r>
            <a:r>
              <a:rPr lang="en-US" sz="2000" b="1" dirty="0"/>
              <a:t> de la </a:t>
            </a:r>
            <a:r>
              <a:rPr lang="en-US" sz="2000" b="1" dirty="0" err="1"/>
              <a:t>noi</a:t>
            </a:r>
            <a:r>
              <a:rPr lang="en-US" sz="2000" b="1" dirty="0"/>
              <a:t>, ci, </a:t>
            </a:r>
            <a:r>
              <a:rPr lang="en-US" sz="2000" b="1" dirty="0" err="1"/>
              <a:t>certându</a:t>
            </a:r>
            <a:r>
              <a:rPr lang="en-US" sz="2000" b="1" dirty="0"/>
              <a:t>-ne cu </a:t>
            </a:r>
            <a:r>
              <a:rPr lang="en-US" sz="2000" b="1" dirty="0" err="1"/>
              <a:t>nevoi</a:t>
            </a:r>
            <a:r>
              <a:rPr lang="en-US" sz="2000" b="1" dirty="0"/>
              <a:t>, nu </a:t>
            </a:r>
            <a:r>
              <a:rPr lang="en-US" sz="2000" b="1" dirty="0" err="1"/>
              <a:t>părăseşte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poporul</a:t>
            </a:r>
            <a:r>
              <a:rPr lang="en-US" sz="2000" b="1" dirty="0"/>
              <a:t> </a:t>
            </a:r>
            <a:r>
              <a:rPr lang="en-US" sz="2000" b="1" dirty="0" err="1"/>
              <a:t>Său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16. </a:t>
            </a:r>
            <a:r>
              <a:rPr lang="en-US" sz="2400" b="1" dirty="0" err="1"/>
              <a:t>Î</a:t>
            </a:r>
            <a:r>
              <a:rPr lang="en-US" sz="2000" b="1" dirty="0" err="1"/>
              <a:t>nsă</a:t>
            </a:r>
            <a:r>
              <a:rPr lang="en-US" sz="2000" b="1" dirty="0"/>
              <a:t> </a:t>
            </a:r>
            <a:r>
              <a:rPr lang="en-US" sz="2000" b="1" dirty="0" err="1"/>
              <a:t>acestea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fie </a:t>
            </a:r>
            <a:r>
              <a:rPr lang="en-US" sz="2000" b="1" dirty="0" err="1"/>
              <a:t>zise</a:t>
            </a:r>
            <a:r>
              <a:rPr lang="en-US" sz="2000" b="1" dirty="0"/>
              <a:t>, </a:t>
            </a:r>
            <a:r>
              <a:rPr lang="en-US" sz="2000" b="1" dirty="0" err="1"/>
              <a:t>pentru</a:t>
            </a:r>
            <a:r>
              <a:rPr lang="en-US" sz="2000" b="1" dirty="0"/>
              <a:t> ca </a:t>
            </a:r>
            <a:r>
              <a:rPr lang="en-US" sz="2000" b="1" dirty="0" err="1"/>
              <a:t>să</a:t>
            </a:r>
            <a:r>
              <a:rPr lang="en-US" sz="2000" b="1" dirty="0"/>
              <a:t> ne </a:t>
            </a:r>
            <a:r>
              <a:rPr lang="en-US" sz="2000" b="1" dirty="0" err="1"/>
              <a:t>aducem</a:t>
            </a:r>
            <a:r>
              <a:rPr lang="en-US" sz="2000" b="1" dirty="0"/>
              <a:t> </a:t>
            </a:r>
            <a:r>
              <a:rPr lang="en-US" sz="2000" b="1" dirty="0" err="1"/>
              <a:t>aminte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17.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aceste</a:t>
            </a:r>
            <a:r>
              <a:rPr lang="en-US" sz="2000" b="1" dirty="0"/>
              <a:t> </a:t>
            </a:r>
            <a:r>
              <a:rPr lang="en-US" sz="2000" b="1" dirty="0" err="1"/>
              <a:t>puţine</a:t>
            </a:r>
            <a:r>
              <a:rPr lang="en-US" sz="2000" b="1" dirty="0"/>
              <a:t> </a:t>
            </a:r>
            <a:r>
              <a:rPr lang="en-US" sz="2000" b="1" dirty="0" err="1"/>
              <a:t>cuvinte</a:t>
            </a:r>
            <a:r>
              <a:rPr lang="en-US" sz="2000" b="1" dirty="0"/>
              <a:t> se </a:t>
            </a:r>
            <a:r>
              <a:rPr lang="en-US" sz="2000" b="1" dirty="0" err="1"/>
              <a:t>cuvine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venim</a:t>
            </a:r>
            <a:r>
              <a:rPr lang="en-US" sz="2000" b="1" dirty="0"/>
              <a:t> la </a:t>
            </a:r>
            <a:r>
              <a:rPr lang="en-US" sz="2000" b="1" dirty="0" err="1"/>
              <a:t>poveste</a:t>
            </a:r>
            <a:r>
              <a:rPr lang="en-US" sz="2000" b="1" dirty="0"/>
              <a:t>.  </a:t>
            </a:r>
            <a:endParaRPr lang="ro-RO" sz="2000" b="1" dirty="0" smtClean="0"/>
          </a:p>
          <a:p>
            <a:r>
              <a:rPr lang="en-US" sz="2000" b="1" dirty="0"/>
              <a:t>18. </a:t>
            </a:r>
            <a:r>
              <a:rPr lang="en-US" sz="2400" b="1" dirty="0" err="1"/>
              <a:t>U</a:t>
            </a:r>
            <a:r>
              <a:rPr lang="en-US" sz="2000" b="1" dirty="0" err="1"/>
              <a:t>nui</a:t>
            </a:r>
            <a:r>
              <a:rPr lang="en-US" sz="2000" b="1" dirty="0"/>
              <a:t> om </a:t>
            </a:r>
            <a:r>
              <a:rPr lang="en-US" sz="2000" b="1" dirty="0" err="1"/>
              <a:t>anume</a:t>
            </a:r>
            <a:r>
              <a:rPr lang="en-US" sz="2000" b="1" dirty="0"/>
              <a:t> </a:t>
            </a:r>
            <a:r>
              <a:rPr lang="en-US" sz="2000" b="1" dirty="0" err="1"/>
              <a:t>Eleazar</a:t>
            </a:r>
            <a:r>
              <a:rPr lang="en-US" sz="2000" b="1" dirty="0"/>
              <a:t>, care era </a:t>
            </a:r>
            <a:r>
              <a:rPr lang="en-US" sz="2000" b="1" dirty="0" err="1"/>
              <a:t>cărturar</a:t>
            </a:r>
            <a:r>
              <a:rPr lang="en-US" sz="2000" b="1" dirty="0"/>
              <a:t> de </a:t>
            </a:r>
            <a:r>
              <a:rPr lang="en-US" sz="2000" b="1" dirty="0" err="1"/>
              <a:t>frunte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trecut</a:t>
            </a:r>
            <a:r>
              <a:rPr lang="en-US" sz="2000" b="1" dirty="0"/>
              <a:t> cu </a:t>
            </a:r>
            <a:r>
              <a:rPr lang="en-US" sz="2000" b="1" dirty="0" err="1"/>
              <a:t>vârsta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la </a:t>
            </a:r>
            <a:r>
              <a:rPr lang="en-US" sz="2000" b="1" dirty="0" err="1"/>
              <a:t>faţă</a:t>
            </a:r>
            <a:r>
              <a:rPr lang="en-US" sz="2000" b="1" dirty="0"/>
              <a:t> </a:t>
            </a:r>
            <a:r>
              <a:rPr lang="en-US" sz="2000" b="1" dirty="0" err="1"/>
              <a:t>foarte</a:t>
            </a:r>
            <a:r>
              <a:rPr lang="en-US" sz="2000" b="1" dirty="0"/>
              <a:t> </a:t>
            </a:r>
            <a:r>
              <a:rPr lang="en-US" sz="2000" b="1" dirty="0" err="1"/>
              <a:t>frumos</a:t>
            </a:r>
            <a:r>
              <a:rPr lang="en-US" sz="2000" b="1" dirty="0"/>
              <a:t>, </a:t>
            </a:r>
            <a:r>
              <a:rPr lang="en-US" sz="2000" b="1" dirty="0" err="1"/>
              <a:t>căscându-i</a:t>
            </a:r>
            <a:r>
              <a:rPr lang="en-US" sz="2000" b="1" dirty="0"/>
              <a:t> </a:t>
            </a:r>
            <a:r>
              <a:rPr lang="en-US" sz="2000" b="1" dirty="0" err="1"/>
              <a:t>gura</a:t>
            </a:r>
            <a:r>
              <a:rPr lang="en-US" sz="2000" b="1" dirty="0"/>
              <a:t>, </a:t>
            </a:r>
            <a:r>
              <a:rPr lang="en-US" sz="2000" b="1" dirty="0" err="1"/>
              <a:t>îl</a:t>
            </a:r>
            <a:r>
              <a:rPr lang="en-US" sz="2000" b="1" dirty="0"/>
              <a:t> </a:t>
            </a:r>
            <a:r>
              <a:rPr lang="en-US" sz="2000" b="1" dirty="0" err="1"/>
              <a:t>silea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mănânce</a:t>
            </a:r>
            <a:r>
              <a:rPr lang="en-US" sz="2000" b="1" dirty="0"/>
              <a:t> carne de </a:t>
            </a:r>
            <a:r>
              <a:rPr lang="en-US" sz="2000" b="1" dirty="0" err="1"/>
              <a:t>porc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19.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el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vârtos</a:t>
            </a:r>
            <a:r>
              <a:rPr lang="en-US" sz="2000" b="1" dirty="0"/>
              <a:t> </a:t>
            </a:r>
            <a:r>
              <a:rPr lang="en-US" sz="2000" b="1" dirty="0" err="1"/>
              <a:t>primind</a:t>
            </a:r>
            <a:r>
              <a:rPr lang="en-US" sz="2000" b="1" dirty="0"/>
              <a:t> </a:t>
            </a:r>
            <a:r>
              <a:rPr lang="en-US" sz="2000" b="1" dirty="0" err="1"/>
              <a:t>moartea</a:t>
            </a:r>
            <a:r>
              <a:rPr lang="en-US" sz="2000" b="1" dirty="0"/>
              <a:t> </a:t>
            </a:r>
            <a:r>
              <a:rPr lang="en-US" sz="2000" b="1" dirty="0" err="1"/>
              <a:t>cea</a:t>
            </a:r>
            <a:r>
              <a:rPr lang="en-US" sz="2000" b="1" dirty="0"/>
              <a:t> de </a:t>
            </a:r>
            <a:r>
              <a:rPr lang="en-US" sz="2000" b="1" dirty="0" err="1"/>
              <a:t>cinste</a:t>
            </a:r>
            <a:r>
              <a:rPr lang="en-US" sz="2000" b="1" dirty="0"/>
              <a:t>, </a:t>
            </a:r>
            <a:r>
              <a:rPr lang="en-US" sz="2000" b="1" dirty="0" err="1"/>
              <a:t>decât</a:t>
            </a:r>
            <a:r>
              <a:rPr lang="en-US" sz="2000" b="1" dirty="0"/>
              <a:t> </a:t>
            </a:r>
            <a:r>
              <a:rPr lang="en-US" sz="2000" b="1" dirty="0" err="1"/>
              <a:t>viaţa</a:t>
            </a:r>
            <a:r>
              <a:rPr lang="en-US" sz="2000" b="1" dirty="0"/>
              <a:t> </a:t>
            </a:r>
            <a:r>
              <a:rPr lang="en-US" sz="2000" b="1" dirty="0" err="1"/>
              <a:t>cea</a:t>
            </a:r>
            <a:r>
              <a:rPr lang="en-US" sz="2000" b="1" dirty="0"/>
              <a:t> de </a:t>
            </a:r>
            <a:r>
              <a:rPr lang="en-US" sz="2000" b="1" dirty="0" err="1"/>
              <a:t>urâciune</a:t>
            </a:r>
            <a:r>
              <a:rPr lang="en-US" sz="2000" b="1" dirty="0"/>
              <a:t>, de </a:t>
            </a:r>
            <a:r>
              <a:rPr lang="en-US" sz="2000" b="1" dirty="0" err="1"/>
              <a:t>bună</a:t>
            </a:r>
            <a:r>
              <a:rPr lang="en-US" sz="2000" b="1" dirty="0"/>
              <a:t> </a:t>
            </a:r>
            <a:r>
              <a:rPr lang="en-US" sz="2000" b="1" dirty="0" err="1"/>
              <a:t>voie</a:t>
            </a:r>
            <a:r>
              <a:rPr lang="en-US" sz="2000" b="1" dirty="0"/>
              <a:t> s-a </a:t>
            </a:r>
            <a:r>
              <a:rPr lang="en-US" sz="2000" b="1" dirty="0" err="1"/>
              <a:t>dus</a:t>
            </a:r>
            <a:r>
              <a:rPr lang="en-US" sz="2000" b="1" dirty="0"/>
              <a:t> la </a:t>
            </a:r>
            <a:r>
              <a:rPr lang="en-US" sz="2000" b="1" dirty="0" err="1"/>
              <a:t>munci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20. </a:t>
            </a:r>
            <a:r>
              <a:rPr lang="en-US" sz="2400" b="1" dirty="0" err="1"/>
              <a:t>S</a:t>
            </a:r>
            <a:r>
              <a:rPr lang="en-US" sz="2000" b="1" dirty="0" err="1"/>
              <a:t>cuipând</a:t>
            </a:r>
            <a:r>
              <a:rPr lang="en-US" sz="2000" b="1" dirty="0"/>
              <a:t> </a:t>
            </a:r>
            <a:r>
              <a:rPr lang="en-US" sz="2000" b="1" dirty="0" err="1"/>
              <a:t>carnea</a:t>
            </a:r>
            <a:r>
              <a:rPr lang="en-US" sz="2000" b="1" dirty="0"/>
              <a:t> din </a:t>
            </a:r>
            <a:r>
              <a:rPr lang="en-US" sz="2000" b="1" dirty="0" err="1"/>
              <a:t>gura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apropiindu</a:t>
            </a:r>
            <a:r>
              <a:rPr lang="en-US" sz="2000" b="1" dirty="0"/>
              <a:t>-se de </a:t>
            </a:r>
            <a:r>
              <a:rPr lang="en-US" sz="2000" b="1" dirty="0" err="1"/>
              <a:t>moarte</a:t>
            </a:r>
            <a:r>
              <a:rPr lang="en-US" sz="2000" b="1" dirty="0"/>
              <a:t>, </a:t>
            </a:r>
            <a:r>
              <a:rPr lang="en-US" sz="2000" b="1" dirty="0" err="1"/>
              <a:t>aşa</a:t>
            </a:r>
            <a:r>
              <a:rPr lang="en-US" sz="2000" b="1" dirty="0"/>
              <a:t> cum se </a:t>
            </a:r>
            <a:r>
              <a:rPr lang="en-US" sz="2000" b="1" dirty="0" err="1"/>
              <a:t>cuvine</a:t>
            </a:r>
            <a:r>
              <a:rPr lang="en-US" sz="2000" b="1" dirty="0"/>
              <a:t> a se </a:t>
            </a:r>
            <a:r>
              <a:rPr lang="en-US" sz="2000" b="1" dirty="0" err="1"/>
              <a:t>apropia</a:t>
            </a:r>
            <a:r>
              <a:rPr lang="en-US" sz="2000" b="1" dirty="0"/>
              <a:t> </a:t>
            </a:r>
            <a:r>
              <a:rPr lang="en-US" sz="2000" b="1" dirty="0" err="1"/>
              <a:t>cei</a:t>
            </a:r>
            <a:r>
              <a:rPr lang="en-US" sz="2000" b="1" dirty="0"/>
              <a:t> care </a:t>
            </a:r>
            <a:r>
              <a:rPr lang="en-US" sz="2000" b="1" dirty="0" err="1"/>
              <a:t>îndrăznesc</a:t>
            </a:r>
            <a:r>
              <a:rPr lang="en-US" sz="2000" b="1" dirty="0"/>
              <a:t> a se </a:t>
            </a:r>
            <a:r>
              <a:rPr lang="en-US" sz="2000" b="1" dirty="0" err="1"/>
              <a:t>apăra</a:t>
            </a:r>
            <a:r>
              <a:rPr lang="en-US" sz="2000" b="1" dirty="0"/>
              <a:t> de </a:t>
            </a:r>
            <a:r>
              <a:rPr lang="en-US" sz="2000" b="1" dirty="0" err="1"/>
              <a:t>cele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nu se </a:t>
            </a:r>
            <a:r>
              <a:rPr lang="en-US" sz="2000" b="1" dirty="0" err="1"/>
              <a:t>cuvine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le </a:t>
            </a:r>
            <a:r>
              <a:rPr lang="en-US" sz="2000" b="1" dirty="0" err="1"/>
              <a:t>mănânce</a:t>
            </a:r>
            <a:r>
              <a:rPr lang="en-US" sz="2000" b="1" dirty="0"/>
              <a:t>, </a:t>
            </a:r>
            <a:r>
              <a:rPr lang="en-US" sz="2000" b="1" dirty="0" err="1"/>
              <a:t>oricare</a:t>
            </a:r>
            <a:r>
              <a:rPr lang="en-US" sz="2000" b="1" dirty="0"/>
              <a:t> </a:t>
            </a:r>
            <a:r>
              <a:rPr lang="en-US" sz="2000" b="1" dirty="0" err="1"/>
              <a:t>ar</a:t>
            </a:r>
            <a:r>
              <a:rPr lang="en-US" sz="2000" b="1" dirty="0"/>
              <a:t> fi </a:t>
            </a:r>
            <a:r>
              <a:rPr lang="en-US" sz="2000" b="1" dirty="0" err="1"/>
              <a:t>dragostea</a:t>
            </a:r>
            <a:r>
              <a:rPr lang="en-US" sz="2000" b="1" dirty="0"/>
              <a:t> </a:t>
            </a:r>
            <a:r>
              <a:rPr lang="en-US" sz="2000" b="1" dirty="0" err="1"/>
              <a:t>vieţii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4211812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7350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21.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cei</a:t>
            </a:r>
            <a:r>
              <a:rPr lang="en-US" sz="2000" b="1" dirty="0"/>
              <a:t> care </a:t>
            </a:r>
            <a:r>
              <a:rPr lang="en-US" sz="2000" b="1" dirty="0" err="1"/>
              <a:t>erau</a:t>
            </a:r>
            <a:r>
              <a:rPr lang="en-US" sz="2000" b="1" dirty="0"/>
              <a:t> </a:t>
            </a:r>
            <a:r>
              <a:rPr lang="en-US" sz="2000" b="1" dirty="0" err="1"/>
              <a:t>rânduiţi</a:t>
            </a:r>
            <a:r>
              <a:rPr lang="en-US" sz="2000" b="1" dirty="0"/>
              <a:t> la </a:t>
            </a:r>
            <a:r>
              <a:rPr lang="en-US" sz="2000" b="1" dirty="0" err="1"/>
              <a:t>acea</a:t>
            </a:r>
            <a:r>
              <a:rPr lang="en-US" sz="2000" b="1" dirty="0"/>
              <a:t> </a:t>
            </a:r>
            <a:r>
              <a:rPr lang="en-US" sz="2000" b="1" dirty="0" err="1"/>
              <a:t>nelegiuită</a:t>
            </a:r>
            <a:r>
              <a:rPr lang="en-US" sz="2000" b="1" dirty="0"/>
              <a:t> </a:t>
            </a:r>
            <a:r>
              <a:rPr lang="en-US" sz="2000" b="1" dirty="0" err="1"/>
              <a:t>jertfă</a:t>
            </a:r>
            <a:r>
              <a:rPr lang="en-US" sz="2000" b="1" dirty="0"/>
              <a:t>,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-l </a:t>
            </a:r>
            <a:r>
              <a:rPr lang="en-US" sz="2000" b="1" dirty="0" err="1"/>
              <a:t>cunoşteau</a:t>
            </a:r>
            <a:r>
              <a:rPr lang="en-US" sz="2000" b="1" dirty="0"/>
              <a:t> de </a:t>
            </a:r>
            <a:r>
              <a:rPr lang="en-US" sz="2000" b="1" dirty="0" err="1"/>
              <a:t>mulţi</a:t>
            </a:r>
            <a:r>
              <a:rPr lang="en-US" sz="2000" b="1" dirty="0"/>
              <a:t> </a:t>
            </a:r>
            <a:r>
              <a:rPr lang="en-US" sz="2000" b="1" dirty="0" err="1"/>
              <a:t>ani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omul</a:t>
            </a:r>
            <a:r>
              <a:rPr lang="en-US" sz="2000" b="1" dirty="0"/>
              <a:t> </a:t>
            </a:r>
            <a:r>
              <a:rPr lang="en-US" sz="2000" b="1" dirty="0" err="1"/>
              <a:t>acesta</a:t>
            </a:r>
            <a:r>
              <a:rPr lang="en-US" sz="2000" b="1" dirty="0"/>
              <a:t>, </a:t>
            </a:r>
            <a:r>
              <a:rPr lang="en-US" sz="2000" b="1" dirty="0" err="1"/>
              <a:t>luându</a:t>
            </a:r>
            <a:r>
              <a:rPr lang="en-US" sz="2000" b="1" dirty="0"/>
              <a:t>-l </a:t>
            </a:r>
            <a:r>
              <a:rPr lang="en-US" sz="2000" b="1" dirty="0" err="1"/>
              <a:t>deoparte</a:t>
            </a:r>
            <a:r>
              <a:rPr lang="en-US" sz="2000" b="1" dirty="0"/>
              <a:t>, </a:t>
            </a:r>
            <a:r>
              <a:rPr lang="en-US" sz="2000" b="1" dirty="0" err="1"/>
              <a:t>îl</a:t>
            </a:r>
            <a:r>
              <a:rPr lang="en-US" sz="2000" b="1" dirty="0"/>
              <a:t> </a:t>
            </a:r>
            <a:r>
              <a:rPr lang="en-US" sz="2000" b="1" dirty="0" err="1"/>
              <a:t>rugau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aducă</a:t>
            </a:r>
            <a:r>
              <a:rPr lang="en-US" sz="2000" b="1" dirty="0"/>
              <a:t> </a:t>
            </a:r>
            <a:r>
              <a:rPr lang="en-US" sz="2000" b="1" dirty="0" err="1"/>
              <a:t>alte</a:t>
            </a:r>
            <a:r>
              <a:rPr lang="en-US" sz="2000" b="1" dirty="0"/>
              <a:t> </a:t>
            </a:r>
            <a:r>
              <a:rPr lang="en-US" sz="2000" b="1" dirty="0" err="1"/>
              <a:t>cărnuri</a:t>
            </a:r>
            <a:r>
              <a:rPr lang="en-US" sz="2000" b="1" dirty="0"/>
              <a:t> </a:t>
            </a:r>
            <a:r>
              <a:rPr lang="en-US" sz="2000" b="1" dirty="0" err="1"/>
              <a:t>făcute</a:t>
            </a:r>
            <a:r>
              <a:rPr lang="en-US" sz="2000" b="1" dirty="0"/>
              <a:t> de el, care </a:t>
            </a:r>
            <a:r>
              <a:rPr lang="en-US" sz="2000" b="1" dirty="0" err="1"/>
              <a:t>îi</a:t>
            </a:r>
            <a:r>
              <a:rPr lang="en-US" sz="2000" b="1" dirty="0"/>
              <a:t> </a:t>
            </a:r>
            <a:r>
              <a:rPr lang="en-US" sz="2000" b="1" dirty="0" err="1"/>
              <a:t>erau</a:t>
            </a:r>
            <a:r>
              <a:rPr lang="en-US" sz="2000" b="1" dirty="0"/>
              <a:t> </a:t>
            </a:r>
            <a:r>
              <a:rPr lang="en-US" sz="2000" b="1" dirty="0" err="1"/>
              <a:t>slobod</a:t>
            </a:r>
            <a:r>
              <a:rPr lang="en-US" sz="2000" b="1" dirty="0"/>
              <a:t> a le </a:t>
            </a:r>
            <a:r>
              <a:rPr lang="en-US" sz="2000" b="1" dirty="0" err="1"/>
              <a:t>mânca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</a:t>
            </a:r>
            <a:r>
              <a:rPr lang="en-US" sz="2000" b="1" dirty="0" err="1"/>
              <a:t>prefacă</a:t>
            </a:r>
            <a:r>
              <a:rPr lang="en-US" sz="2000" b="1" dirty="0"/>
              <a:t> </a:t>
            </a:r>
            <a:r>
              <a:rPr lang="en-US" sz="2000" b="1" dirty="0" err="1"/>
              <a:t>tocmai</a:t>
            </a:r>
            <a:r>
              <a:rPr lang="en-US" sz="2000" b="1" dirty="0"/>
              <a:t> ca </a:t>
            </a:r>
            <a:r>
              <a:rPr lang="en-US" sz="2000" b="1" dirty="0" err="1"/>
              <a:t>şi</a:t>
            </a:r>
            <a:r>
              <a:rPr lang="en-US" sz="2000" b="1" dirty="0"/>
              <a:t> cum 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mânca</a:t>
            </a:r>
            <a:r>
              <a:rPr lang="en-US" sz="2000" b="1" dirty="0"/>
              <a:t> de </a:t>
            </a:r>
            <a:r>
              <a:rPr lang="en-US" sz="2000" b="1" dirty="0" err="1"/>
              <a:t>cele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a </a:t>
            </a:r>
            <a:r>
              <a:rPr lang="en-US" sz="2000" b="1" dirty="0" err="1"/>
              <a:t>poruncit</a:t>
            </a:r>
            <a:r>
              <a:rPr lang="en-US" sz="2000" b="1" dirty="0"/>
              <a:t> </a:t>
            </a:r>
            <a:r>
              <a:rPr lang="en-US" sz="2000" b="1" dirty="0" err="1"/>
              <a:t>regele</a:t>
            </a:r>
            <a:r>
              <a:rPr lang="en-US" sz="2000" b="1" dirty="0"/>
              <a:t> din </a:t>
            </a:r>
            <a:r>
              <a:rPr lang="en-US" sz="2000" b="1" dirty="0" err="1"/>
              <a:t>cărnurile</a:t>
            </a:r>
            <a:r>
              <a:rPr lang="en-US" sz="2000" b="1" dirty="0"/>
              <a:t> </a:t>
            </a:r>
            <a:r>
              <a:rPr lang="en-US" sz="2000" b="1" dirty="0" err="1"/>
              <a:t>jertfei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22. </a:t>
            </a:r>
            <a:r>
              <a:rPr lang="en-US" sz="2400" b="1" dirty="0"/>
              <a:t>C</a:t>
            </a:r>
            <a:r>
              <a:rPr lang="en-US" sz="2000" b="1" dirty="0"/>
              <a:t>a, </a:t>
            </a:r>
            <a:r>
              <a:rPr lang="en-US" sz="2000" b="1" dirty="0" err="1"/>
              <a:t>făcând</a:t>
            </a:r>
            <a:r>
              <a:rPr lang="en-US" sz="2000" b="1" dirty="0"/>
              <a:t> </a:t>
            </a:r>
            <a:r>
              <a:rPr lang="en-US" sz="2000" b="1" dirty="0" err="1"/>
              <a:t>aceasta</a:t>
            </a:r>
            <a:r>
              <a:rPr lang="en-US" sz="2000" b="1" dirty="0"/>
              <a:t>, </a:t>
            </a:r>
            <a:r>
              <a:rPr lang="en-US" sz="2000" b="1" dirty="0" err="1"/>
              <a:t>să</a:t>
            </a:r>
            <a:r>
              <a:rPr lang="en-US" sz="2000" b="1" dirty="0"/>
              <a:t> scape de </a:t>
            </a:r>
            <a:r>
              <a:rPr lang="en-US" sz="2000" b="1" dirty="0" err="1"/>
              <a:t>moarte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,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prietenia</a:t>
            </a:r>
            <a:r>
              <a:rPr lang="en-US" sz="2000" b="1" dirty="0"/>
              <a:t> </a:t>
            </a:r>
            <a:r>
              <a:rPr lang="en-US" sz="2000" b="1" dirty="0" err="1"/>
              <a:t>veche</a:t>
            </a:r>
            <a:r>
              <a:rPr lang="en-US" sz="2000" b="1" dirty="0"/>
              <a:t> cu </a:t>
            </a:r>
            <a:r>
              <a:rPr lang="en-US" sz="2000" b="1" dirty="0" err="1"/>
              <a:t>ei</a:t>
            </a:r>
            <a:r>
              <a:rPr lang="en-US" sz="2000" b="1" dirty="0"/>
              <a:t>,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afla</a:t>
            </a:r>
            <a:r>
              <a:rPr lang="en-US" sz="2000" b="1" dirty="0"/>
              <a:t> </a:t>
            </a:r>
            <a:r>
              <a:rPr lang="en-US" sz="2000" b="1" dirty="0" err="1"/>
              <a:t>milă</a:t>
            </a:r>
            <a:r>
              <a:rPr lang="en-US" sz="2000" b="1" dirty="0"/>
              <a:t>. </a:t>
            </a:r>
          </a:p>
          <a:p>
            <a:r>
              <a:rPr lang="en-US" sz="2000" b="1" dirty="0" smtClean="0"/>
              <a:t>23</a:t>
            </a:r>
            <a:r>
              <a:rPr lang="en-US" sz="2000" b="1" dirty="0"/>
              <a:t>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el </a:t>
            </a:r>
            <a:r>
              <a:rPr lang="en-US" sz="2000" b="1" dirty="0" err="1"/>
              <a:t>gând</a:t>
            </a:r>
            <a:r>
              <a:rPr lang="en-US" sz="2000" b="1" dirty="0"/>
              <a:t> bun </a:t>
            </a:r>
            <a:r>
              <a:rPr lang="en-US" sz="2000" b="1" dirty="0" err="1"/>
              <a:t>luând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vrednic</a:t>
            </a:r>
            <a:r>
              <a:rPr lang="en-US" sz="2000" b="1" dirty="0"/>
              <a:t> </a:t>
            </a:r>
            <a:r>
              <a:rPr lang="en-US" sz="2000" b="1" dirty="0" err="1"/>
              <a:t>fiind</a:t>
            </a:r>
            <a:r>
              <a:rPr lang="en-US" sz="2000" b="1" dirty="0"/>
              <a:t> de </a:t>
            </a:r>
            <a:r>
              <a:rPr lang="en-US" sz="2000" b="1" dirty="0" err="1"/>
              <a:t>vârstă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de </a:t>
            </a:r>
            <a:r>
              <a:rPr lang="en-US" sz="2000" b="1" dirty="0" err="1"/>
              <a:t>adâncile</a:t>
            </a:r>
            <a:r>
              <a:rPr lang="en-US" sz="2000" b="1" dirty="0"/>
              <a:t> </a:t>
            </a:r>
            <a:r>
              <a:rPr lang="en-US" sz="2000" b="1" dirty="0" err="1"/>
              <a:t>bătrâneţi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de </a:t>
            </a:r>
            <a:r>
              <a:rPr lang="en-US" sz="2000" b="1" dirty="0" err="1"/>
              <a:t>cinstitele</a:t>
            </a:r>
            <a:r>
              <a:rPr lang="en-US" sz="2000" b="1" dirty="0"/>
              <a:t> </a:t>
            </a:r>
            <a:r>
              <a:rPr lang="en-US" sz="2000" b="1" dirty="0" err="1"/>
              <a:t>cărunteţi</a:t>
            </a:r>
            <a:r>
              <a:rPr lang="en-US" sz="2000" b="1" dirty="0"/>
              <a:t>, care </a:t>
            </a:r>
            <a:r>
              <a:rPr lang="en-US" sz="2000" b="1" dirty="0" err="1"/>
              <a:t>şi</a:t>
            </a:r>
            <a:r>
              <a:rPr lang="en-US" sz="2000" b="1" dirty="0"/>
              <a:t> le </a:t>
            </a:r>
            <a:r>
              <a:rPr lang="en-US" sz="2000" b="1" dirty="0" err="1"/>
              <a:t>agonisise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de </a:t>
            </a:r>
            <a:r>
              <a:rPr lang="en-US" sz="2000" b="1" dirty="0" err="1"/>
              <a:t>creşterea</a:t>
            </a:r>
            <a:r>
              <a:rPr lang="en-US" sz="2000" b="1" dirty="0"/>
              <a:t> </a:t>
            </a:r>
            <a:r>
              <a:rPr lang="en-US" sz="2000" b="1" dirty="0" err="1"/>
              <a:t>cea</a:t>
            </a:r>
            <a:r>
              <a:rPr lang="en-US" sz="2000" b="1" dirty="0"/>
              <a:t> </a:t>
            </a:r>
            <a:r>
              <a:rPr lang="en-US" sz="2000" b="1" dirty="0" err="1"/>
              <a:t>foarte</a:t>
            </a:r>
            <a:r>
              <a:rPr lang="en-US" sz="2000" b="1" dirty="0"/>
              <a:t> </a:t>
            </a:r>
            <a:r>
              <a:rPr lang="en-US" sz="2000" b="1" dirty="0" err="1"/>
              <a:t>bună</a:t>
            </a:r>
            <a:r>
              <a:rPr lang="en-US" sz="2000" b="1" dirty="0"/>
              <a:t> din </a:t>
            </a:r>
            <a:r>
              <a:rPr lang="en-US" sz="2000" b="1" dirty="0" err="1"/>
              <a:t>pruncie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vârtos</a:t>
            </a:r>
            <a:r>
              <a:rPr lang="en-US" sz="2000" b="1" dirty="0"/>
              <a:t> de </a:t>
            </a:r>
            <a:r>
              <a:rPr lang="en-US" sz="2000" b="1" dirty="0" err="1"/>
              <a:t>cea</a:t>
            </a:r>
            <a:r>
              <a:rPr lang="en-US" sz="2000" b="1" dirty="0"/>
              <a:t> </a:t>
            </a:r>
            <a:r>
              <a:rPr lang="en-US" sz="2000" b="1" dirty="0" err="1"/>
              <a:t>sfântă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de </a:t>
            </a:r>
            <a:r>
              <a:rPr lang="en-US" sz="2000" b="1" dirty="0" err="1"/>
              <a:t>rânduiala</a:t>
            </a:r>
            <a:r>
              <a:rPr lang="en-US" sz="2000" b="1" dirty="0"/>
              <a:t> </a:t>
            </a:r>
            <a:r>
              <a:rPr lang="en-US" sz="2000" b="1" dirty="0" err="1"/>
              <a:t>legii</a:t>
            </a:r>
            <a:r>
              <a:rPr lang="en-US" sz="2000" b="1" dirty="0"/>
              <a:t>, </a:t>
            </a:r>
            <a:r>
              <a:rPr lang="en-US" sz="2000" b="1" dirty="0" err="1"/>
              <a:t>pusă</a:t>
            </a:r>
            <a:r>
              <a:rPr lang="en-US" sz="2000" b="1" dirty="0"/>
              <a:t> de </a:t>
            </a:r>
            <a:r>
              <a:rPr lang="en-US" sz="2000" b="1" dirty="0" err="1"/>
              <a:t>Dumnezeu</a:t>
            </a:r>
            <a:r>
              <a:rPr lang="en-US" sz="2000" b="1" dirty="0"/>
              <a:t>, </a:t>
            </a:r>
            <a:r>
              <a:rPr lang="en-US" sz="2000" b="1" dirty="0" err="1"/>
              <a:t>îndată</a:t>
            </a:r>
            <a:r>
              <a:rPr lang="en-US" sz="2000" b="1" dirty="0"/>
              <a:t> a </a:t>
            </a:r>
            <a:r>
              <a:rPr lang="en-US" sz="2000" b="1" dirty="0" err="1"/>
              <a:t>răspuns</a:t>
            </a:r>
            <a:r>
              <a:rPr lang="en-US" sz="2000" b="1" dirty="0"/>
              <a:t>, </a:t>
            </a:r>
            <a:r>
              <a:rPr lang="en-US" sz="2000" b="1" dirty="0" err="1"/>
              <a:t>zicând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-l </a:t>
            </a:r>
            <a:r>
              <a:rPr lang="en-US" sz="2000" b="1" dirty="0" err="1"/>
              <a:t>trimită</a:t>
            </a:r>
            <a:r>
              <a:rPr lang="en-US" sz="2000" b="1" dirty="0"/>
              <a:t> </a:t>
            </a:r>
            <a:r>
              <a:rPr lang="en-US" sz="2000" b="1" dirty="0" err="1"/>
              <a:t>curând</a:t>
            </a:r>
            <a:r>
              <a:rPr lang="en-US" sz="2000" b="1" dirty="0"/>
              <a:t> la </a:t>
            </a:r>
            <a:r>
              <a:rPr lang="en-US" sz="2000" b="1" dirty="0" err="1"/>
              <a:t>moarte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24. "</a:t>
            </a:r>
            <a:r>
              <a:rPr lang="en-US" sz="2400" b="1" dirty="0" err="1"/>
              <a:t>C</a:t>
            </a:r>
            <a:r>
              <a:rPr lang="en-US" sz="2000" b="1" dirty="0" err="1"/>
              <a:t>ă</a:t>
            </a:r>
            <a:r>
              <a:rPr lang="en-US" sz="2000" b="1" dirty="0"/>
              <a:t> nu se </a:t>
            </a:r>
            <a:r>
              <a:rPr lang="en-US" sz="2000" b="1" dirty="0" err="1"/>
              <a:t>cuvine</a:t>
            </a:r>
            <a:r>
              <a:rPr lang="en-US" sz="2000" b="1" dirty="0"/>
              <a:t> </a:t>
            </a:r>
            <a:r>
              <a:rPr lang="en-US" sz="2000" b="1" dirty="0" err="1"/>
              <a:t>vârstei</a:t>
            </a:r>
            <a:r>
              <a:rPr lang="en-US" sz="2000" b="1" dirty="0"/>
              <a:t> </a:t>
            </a:r>
            <a:r>
              <a:rPr lang="en-US" sz="2000" b="1" dirty="0" err="1"/>
              <a:t>noastre</a:t>
            </a:r>
            <a:r>
              <a:rPr lang="en-US" sz="2000" b="1" dirty="0"/>
              <a:t> a </a:t>
            </a:r>
            <a:r>
              <a:rPr lang="en-US" sz="2000" b="1" dirty="0" err="1"/>
              <a:t>făţărnici</a:t>
            </a:r>
            <a:r>
              <a:rPr lang="en-US" sz="2000" b="1" dirty="0"/>
              <a:t>, ca </a:t>
            </a:r>
            <a:r>
              <a:rPr lang="en-US" sz="2000" b="1" dirty="0" err="1"/>
              <a:t>mulţi</a:t>
            </a:r>
            <a:r>
              <a:rPr lang="en-US" sz="2000" b="1" dirty="0"/>
              <a:t> din </a:t>
            </a:r>
            <a:r>
              <a:rPr lang="en-US" sz="2000" b="1" dirty="0" err="1"/>
              <a:t>cei</a:t>
            </a:r>
            <a:r>
              <a:rPr lang="en-US" sz="2000" b="1" dirty="0"/>
              <a:t> </a:t>
            </a:r>
            <a:r>
              <a:rPr lang="en-US" sz="2000" b="1" dirty="0" err="1"/>
              <a:t>tineri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socotească</a:t>
            </a:r>
            <a:r>
              <a:rPr lang="en-US" sz="2000" b="1" dirty="0"/>
              <a:t> cum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Eleazar</a:t>
            </a:r>
            <a:r>
              <a:rPr lang="en-US" sz="2000" b="1" dirty="0"/>
              <a:t> </a:t>
            </a:r>
            <a:r>
              <a:rPr lang="en-US" sz="2000" b="1" dirty="0" err="1"/>
              <a:t>cel</a:t>
            </a:r>
            <a:r>
              <a:rPr lang="en-US" sz="2000" b="1" dirty="0"/>
              <a:t> de </a:t>
            </a:r>
            <a:r>
              <a:rPr lang="en-US" sz="2000" b="1" dirty="0" err="1"/>
              <a:t>nouăzeci</a:t>
            </a:r>
            <a:r>
              <a:rPr lang="en-US" sz="2000" b="1" dirty="0"/>
              <a:t> de </a:t>
            </a:r>
            <a:r>
              <a:rPr lang="en-US" sz="2000" b="1" dirty="0" err="1"/>
              <a:t>ani</a:t>
            </a:r>
            <a:r>
              <a:rPr lang="en-US" sz="2000" b="1" dirty="0"/>
              <a:t> a </a:t>
            </a:r>
            <a:r>
              <a:rPr lang="en-US" sz="2000" b="1" dirty="0" err="1"/>
              <a:t>trecut</a:t>
            </a:r>
            <a:r>
              <a:rPr lang="en-US" sz="2000" b="1" dirty="0"/>
              <a:t> la </a:t>
            </a:r>
            <a:r>
              <a:rPr lang="en-US" sz="2000" b="1" dirty="0" err="1"/>
              <a:t>obiceiurile</a:t>
            </a:r>
            <a:r>
              <a:rPr lang="en-US" sz="2000" b="1" dirty="0"/>
              <a:t> </a:t>
            </a:r>
            <a:r>
              <a:rPr lang="en-US" sz="2000" b="1" dirty="0" err="1"/>
              <a:t>celor</a:t>
            </a:r>
            <a:r>
              <a:rPr lang="en-US" sz="2000" b="1" dirty="0"/>
              <a:t> de alt </a:t>
            </a:r>
            <a:r>
              <a:rPr lang="en-US" sz="2000" b="1" dirty="0" err="1"/>
              <a:t>neam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25.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din </a:t>
            </a:r>
            <a:r>
              <a:rPr lang="en-US" sz="2000" b="1" dirty="0" err="1"/>
              <a:t>pricina</a:t>
            </a:r>
            <a:r>
              <a:rPr lang="en-US" sz="2000" b="1" dirty="0"/>
              <a:t> </a:t>
            </a:r>
            <a:r>
              <a:rPr lang="en-US" sz="2000" b="1" dirty="0" err="1"/>
              <a:t>prefăcătoriei</a:t>
            </a:r>
            <a:r>
              <a:rPr lang="en-US" sz="2000" b="1" dirty="0"/>
              <a:t> </a:t>
            </a:r>
            <a:r>
              <a:rPr lang="en-US" sz="2000" b="1" dirty="0" err="1"/>
              <a:t>mele</a:t>
            </a:r>
            <a:r>
              <a:rPr lang="en-US" sz="2000" b="1" dirty="0"/>
              <a:t>,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această</a:t>
            </a:r>
            <a:r>
              <a:rPr lang="en-US" sz="2000" b="1" dirty="0"/>
              <a:t> </a:t>
            </a:r>
            <a:r>
              <a:rPr lang="en-US" sz="2000" b="1" dirty="0" err="1"/>
              <a:t>puţină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scurtă</a:t>
            </a:r>
            <a:r>
              <a:rPr lang="en-US" sz="2000" b="1" dirty="0"/>
              <a:t> </a:t>
            </a:r>
            <a:r>
              <a:rPr lang="en-US" sz="2000" b="1" dirty="0" err="1"/>
              <a:t>vreme</a:t>
            </a:r>
            <a:r>
              <a:rPr lang="en-US" sz="2000" b="1" dirty="0"/>
              <a:t>, </a:t>
            </a:r>
            <a:r>
              <a:rPr lang="en-US" sz="2000" b="1" dirty="0" err="1"/>
              <a:t>ei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</a:t>
            </a:r>
            <a:r>
              <a:rPr lang="en-US" sz="2000" b="1" dirty="0" err="1"/>
              <a:t>amăgească</a:t>
            </a:r>
            <a:r>
              <a:rPr lang="en-US" sz="2000" b="1" dirty="0"/>
              <a:t> </a:t>
            </a:r>
            <a:r>
              <a:rPr lang="en-US" sz="2000" b="1" dirty="0" err="1"/>
              <a:t>prin</a:t>
            </a:r>
            <a:r>
              <a:rPr lang="en-US" sz="2000" b="1" dirty="0"/>
              <a:t> mine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urâciune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ocară</a:t>
            </a:r>
            <a:r>
              <a:rPr lang="en-US" sz="2000" b="1" dirty="0"/>
              <a:t> </a:t>
            </a:r>
            <a:r>
              <a:rPr lang="en-US" sz="2000" b="1" dirty="0" err="1"/>
              <a:t>bătrâneţilor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-mi </a:t>
            </a:r>
            <a:r>
              <a:rPr lang="en-US" sz="2000" b="1" dirty="0" err="1"/>
              <a:t>agonisesc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26. </a:t>
            </a:r>
            <a:r>
              <a:rPr lang="en-US" sz="2400" b="1" dirty="0" err="1"/>
              <a:t>C</a:t>
            </a:r>
            <a:r>
              <a:rPr lang="en-US" sz="2000" b="1" dirty="0" err="1"/>
              <a:t>ă</a:t>
            </a:r>
            <a:r>
              <a:rPr lang="en-US" sz="2000" b="1" dirty="0"/>
              <a:t> </a:t>
            </a:r>
            <a:r>
              <a:rPr lang="en-US" sz="2000" b="1" dirty="0" err="1"/>
              <a:t>deşi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această</a:t>
            </a:r>
            <a:r>
              <a:rPr lang="en-US" sz="2000" b="1" dirty="0"/>
              <a:t> </a:t>
            </a:r>
            <a:r>
              <a:rPr lang="en-US" sz="2000" b="1" dirty="0" err="1"/>
              <a:t>vreme</a:t>
            </a:r>
            <a:r>
              <a:rPr lang="en-US" sz="2000" b="1" dirty="0"/>
              <a:t> de </a:t>
            </a:r>
            <a:r>
              <a:rPr lang="en-US" sz="2000" b="1" dirty="0" err="1"/>
              <a:t>acum</a:t>
            </a:r>
            <a:r>
              <a:rPr lang="en-US" sz="2000" b="1" dirty="0"/>
              <a:t> </a:t>
            </a:r>
            <a:r>
              <a:rPr lang="en-US" sz="2000" b="1" dirty="0" err="1"/>
              <a:t>voi</a:t>
            </a:r>
            <a:r>
              <a:rPr lang="en-US" sz="2000" b="1" dirty="0"/>
              <a:t> </a:t>
            </a:r>
            <a:r>
              <a:rPr lang="en-US" sz="2000" b="1" dirty="0" err="1"/>
              <a:t>scăpa</a:t>
            </a:r>
            <a:r>
              <a:rPr lang="en-US" sz="2000" b="1" dirty="0"/>
              <a:t> de </a:t>
            </a:r>
            <a:r>
              <a:rPr lang="en-US" sz="2000" b="1" dirty="0" err="1"/>
              <a:t>munca</a:t>
            </a:r>
            <a:r>
              <a:rPr lang="en-US" sz="2000" b="1" dirty="0"/>
              <a:t> de la </a:t>
            </a:r>
            <a:r>
              <a:rPr lang="en-US" sz="2000" b="1" dirty="0" err="1"/>
              <a:t>oameni</a:t>
            </a:r>
            <a:r>
              <a:rPr lang="en-US" sz="2000" b="1" dirty="0"/>
              <a:t>, </a:t>
            </a:r>
            <a:r>
              <a:rPr lang="en-US" sz="2000" b="1" dirty="0" err="1"/>
              <a:t>dar</a:t>
            </a:r>
            <a:r>
              <a:rPr lang="en-US" sz="2000" b="1" dirty="0"/>
              <a:t> din </a:t>
            </a:r>
            <a:r>
              <a:rPr lang="en-US" sz="2000" b="1" dirty="0" err="1"/>
              <a:t>mâinile</a:t>
            </a:r>
            <a:r>
              <a:rPr lang="en-US" sz="2000" b="1" dirty="0"/>
              <a:t> </a:t>
            </a:r>
            <a:r>
              <a:rPr lang="en-US" sz="2000" b="1" dirty="0" err="1"/>
              <a:t>Atotputernicului</a:t>
            </a:r>
            <a:r>
              <a:rPr lang="en-US" sz="2000" b="1" dirty="0"/>
              <a:t>, </a:t>
            </a:r>
            <a:r>
              <a:rPr lang="en-US" sz="2000" b="1" dirty="0" err="1"/>
              <a:t>nici</a:t>
            </a:r>
            <a:r>
              <a:rPr lang="en-US" sz="2000" b="1" dirty="0"/>
              <a:t> </a:t>
            </a:r>
            <a:r>
              <a:rPr lang="en-US" sz="2000" b="1" dirty="0" err="1"/>
              <a:t>viu</a:t>
            </a:r>
            <a:r>
              <a:rPr lang="en-US" sz="2000" b="1" dirty="0"/>
              <a:t>, </a:t>
            </a:r>
            <a:r>
              <a:rPr lang="en-US" sz="2000" b="1" dirty="0" err="1"/>
              <a:t>nici</a:t>
            </a:r>
            <a:r>
              <a:rPr lang="en-US" sz="2000" b="1" dirty="0"/>
              <a:t> mort nu </a:t>
            </a:r>
            <a:r>
              <a:rPr lang="en-US" sz="2000" b="1" dirty="0" err="1"/>
              <a:t>voi</a:t>
            </a:r>
            <a:r>
              <a:rPr lang="en-US" sz="2000" b="1" dirty="0"/>
              <a:t> </a:t>
            </a:r>
            <a:r>
              <a:rPr lang="en-US" sz="2000" b="1" dirty="0" err="1"/>
              <a:t>scăpa</a:t>
            </a:r>
            <a:r>
              <a:rPr lang="en-US" sz="2000" b="1" dirty="0"/>
              <a:t>;  </a:t>
            </a:r>
          </a:p>
          <a:p>
            <a:r>
              <a:rPr lang="en-US" sz="2000" b="1" dirty="0"/>
              <a:t>27. </a:t>
            </a:r>
            <a:r>
              <a:rPr lang="en-US" sz="2400" b="1" dirty="0" err="1"/>
              <a:t>P</a:t>
            </a:r>
            <a:r>
              <a:rPr lang="en-US" sz="2000" b="1" dirty="0" err="1"/>
              <a:t>entru</a:t>
            </a:r>
            <a:r>
              <a:rPr lang="en-US" sz="2000" b="1" dirty="0"/>
              <a:t> </a:t>
            </a:r>
            <a:r>
              <a:rPr lang="en-US" sz="2000" b="1" dirty="0" err="1"/>
              <a:t>aceea</a:t>
            </a:r>
            <a:r>
              <a:rPr lang="en-US" sz="2000" b="1" dirty="0"/>
              <a:t>, </a:t>
            </a:r>
            <a:r>
              <a:rPr lang="en-US" sz="2000" b="1" dirty="0" err="1"/>
              <a:t>bărbăteşte</a:t>
            </a:r>
            <a:r>
              <a:rPr lang="en-US" sz="2000" b="1" dirty="0"/>
              <a:t> </a:t>
            </a:r>
            <a:r>
              <a:rPr lang="en-US" sz="2000" b="1" dirty="0" err="1"/>
              <a:t>acum</a:t>
            </a:r>
            <a:r>
              <a:rPr lang="en-US" sz="2000" b="1" dirty="0"/>
              <a:t> </a:t>
            </a:r>
            <a:r>
              <a:rPr lang="en-US" sz="2000" b="1" dirty="0" err="1"/>
              <a:t>dându</a:t>
            </a:r>
            <a:r>
              <a:rPr lang="en-US" sz="2000" b="1" dirty="0"/>
              <a:t>-mi </a:t>
            </a:r>
            <a:r>
              <a:rPr lang="en-US" sz="2000" b="1" dirty="0" err="1"/>
              <a:t>viaţa</a:t>
            </a:r>
            <a:r>
              <a:rPr lang="en-US" sz="2000" b="1" dirty="0"/>
              <a:t>, </a:t>
            </a:r>
            <a:r>
              <a:rPr lang="en-US" sz="2000" b="1" dirty="0" err="1"/>
              <a:t>mă</a:t>
            </a:r>
            <a:r>
              <a:rPr lang="en-US" sz="2000" b="1" dirty="0"/>
              <a:t> </a:t>
            </a:r>
            <a:r>
              <a:rPr lang="en-US" sz="2000" b="1" dirty="0" err="1"/>
              <a:t>voi</a:t>
            </a:r>
            <a:r>
              <a:rPr lang="en-US" sz="2000" b="1" dirty="0"/>
              <a:t> </a:t>
            </a:r>
            <a:r>
              <a:rPr lang="en-US" sz="2000" b="1" dirty="0" err="1"/>
              <a:t>arăta</a:t>
            </a:r>
            <a:r>
              <a:rPr lang="en-US" sz="2000" b="1" dirty="0"/>
              <a:t> </a:t>
            </a:r>
            <a:r>
              <a:rPr lang="en-US" sz="2000" b="1" dirty="0" err="1"/>
              <a:t>vrednic</a:t>
            </a:r>
            <a:r>
              <a:rPr lang="en-US" sz="2000" b="1" dirty="0"/>
              <a:t> de </a:t>
            </a:r>
            <a:r>
              <a:rPr lang="en-US" sz="2000" b="1" dirty="0" err="1"/>
              <a:t>bătrâneţe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28.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celor</a:t>
            </a:r>
            <a:r>
              <a:rPr lang="en-US" sz="2000" b="1" dirty="0"/>
              <a:t> </a:t>
            </a:r>
            <a:r>
              <a:rPr lang="en-US" sz="2000" b="1" dirty="0" err="1"/>
              <a:t>tineri</a:t>
            </a:r>
            <a:r>
              <a:rPr lang="en-US" sz="2000" b="1" dirty="0"/>
              <a:t> </a:t>
            </a:r>
            <a:r>
              <a:rPr lang="en-US" sz="2000" b="1" dirty="0" err="1"/>
              <a:t>pildă</a:t>
            </a:r>
            <a:r>
              <a:rPr lang="en-US" sz="2000" b="1" dirty="0"/>
              <a:t> </a:t>
            </a:r>
            <a:r>
              <a:rPr lang="en-US" sz="2000" b="1" dirty="0" err="1"/>
              <a:t>vitejească</a:t>
            </a:r>
            <a:r>
              <a:rPr lang="en-US" sz="2000" b="1" dirty="0"/>
              <a:t> le </a:t>
            </a:r>
            <a:r>
              <a:rPr lang="en-US" sz="2000" b="1" dirty="0" err="1"/>
              <a:t>voi</a:t>
            </a:r>
            <a:r>
              <a:rPr lang="en-US" sz="2000" b="1" dirty="0"/>
              <a:t> </a:t>
            </a:r>
            <a:r>
              <a:rPr lang="en-US" sz="2000" b="1" dirty="0" err="1"/>
              <a:t>lăsa</a:t>
            </a:r>
            <a:r>
              <a:rPr lang="en-US" sz="2000" b="1" dirty="0"/>
              <a:t>, ca </a:t>
            </a:r>
            <a:r>
              <a:rPr lang="en-US" sz="2000" b="1" dirty="0" err="1"/>
              <a:t>degrabă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cu </a:t>
            </a:r>
            <a:r>
              <a:rPr lang="en-US" sz="2000" b="1" dirty="0" err="1"/>
              <a:t>bărbăţie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moară</a:t>
            </a:r>
            <a:r>
              <a:rPr lang="en-US" sz="2000" b="1" dirty="0"/>
              <a:t>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cinstitele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sfintele</a:t>
            </a:r>
            <a:r>
              <a:rPr lang="en-US" sz="2000" b="1" dirty="0"/>
              <a:t> </a:t>
            </a:r>
            <a:r>
              <a:rPr lang="en-US" sz="2000" b="1" dirty="0" err="1"/>
              <a:t>legi</a:t>
            </a:r>
            <a:r>
              <a:rPr lang="en-US" sz="2000" b="1" dirty="0"/>
              <a:t>". </a:t>
            </a:r>
            <a:r>
              <a:rPr lang="en-US" sz="2000" b="1" dirty="0" err="1"/>
              <a:t>Acestea</a:t>
            </a:r>
            <a:r>
              <a:rPr lang="en-US" sz="2000" b="1" dirty="0"/>
              <a:t> </a:t>
            </a:r>
            <a:r>
              <a:rPr lang="en-US" sz="2000" b="1" dirty="0" err="1"/>
              <a:t>zicând</a:t>
            </a:r>
            <a:r>
              <a:rPr lang="en-US" sz="2000" b="1" dirty="0"/>
              <a:t>, a </a:t>
            </a:r>
            <a:r>
              <a:rPr lang="en-US" sz="2000" b="1" dirty="0" err="1"/>
              <a:t>păşit</a:t>
            </a:r>
            <a:r>
              <a:rPr lang="en-US" sz="2000" b="1" dirty="0"/>
              <a:t> </a:t>
            </a:r>
            <a:r>
              <a:rPr lang="en-US" sz="2000" b="1" dirty="0" err="1"/>
              <a:t>către</a:t>
            </a:r>
            <a:r>
              <a:rPr lang="en-US" sz="2000" b="1" dirty="0"/>
              <a:t> </a:t>
            </a:r>
            <a:r>
              <a:rPr lang="en-US" sz="2000" b="1" dirty="0" err="1"/>
              <a:t>chinuri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29.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cei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-l </a:t>
            </a:r>
            <a:r>
              <a:rPr lang="en-US" sz="2000" b="1" dirty="0" err="1"/>
              <a:t>aduceau</a:t>
            </a:r>
            <a:r>
              <a:rPr lang="en-US" sz="2000" b="1" dirty="0"/>
              <a:t> au </a:t>
            </a:r>
            <a:r>
              <a:rPr lang="en-US" sz="2000" b="1" dirty="0" err="1"/>
              <a:t>schimbat</a:t>
            </a:r>
            <a:r>
              <a:rPr lang="en-US" sz="2000" b="1" dirty="0"/>
              <a:t> </a:t>
            </a:r>
            <a:r>
              <a:rPr lang="en-US" sz="2000" b="1" dirty="0" err="1"/>
              <a:t>inima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</a:t>
            </a:r>
            <a:r>
              <a:rPr lang="en-US" sz="2000" b="1" dirty="0" err="1"/>
              <a:t>cea</a:t>
            </a:r>
            <a:r>
              <a:rPr lang="en-US" sz="2000" b="1" dirty="0"/>
              <a:t> </a:t>
            </a:r>
            <a:r>
              <a:rPr lang="en-US" sz="2000" b="1" dirty="0" err="1"/>
              <a:t>bună</a:t>
            </a:r>
            <a:r>
              <a:rPr lang="en-US" sz="2000" b="1" dirty="0"/>
              <a:t>, </a:t>
            </a:r>
            <a:r>
              <a:rPr lang="en-US" sz="2000" b="1" dirty="0" err="1"/>
              <a:t>pe</a:t>
            </a:r>
            <a:r>
              <a:rPr lang="en-US" sz="2000" b="1" dirty="0"/>
              <a:t> care cu </a:t>
            </a:r>
            <a:r>
              <a:rPr lang="en-US" sz="2000" b="1" dirty="0" err="1"/>
              <a:t>puţin</a:t>
            </a:r>
            <a:r>
              <a:rPr lang="en-US" sz="2000" b="1" dirty="0"/>
              <a:t> </a:t>
            </a:r>
            <a:r>
              <a:rPr lang="en-US" sz="2000" b="1" dirty="0" err="1"/>
              <a:t>înainte</a:t>
            </a:r>
            <a:r>
              <a:rPr lang="en-US" sz="2000" b="1" dirty="0"/>
              <a:t> o </a:t>
            </a:r>
            <a:r>
              <a:rPr lang="en-US" sz="2000" b="1" dirty="0" err="1"/>
              <a:t>arătaseră</a:t>
            </a:r>
            <a:r>
              <a:rPr lang="en-US" sz="2000" b="1" dirty="0"/>
              <a:t> </a:t>
            </a:r>
            <a:r>
              <a:rPr lang="en-US" sz="2000" b="1" dirty="0" err="1"/>
              <a:t>către</a:t>
            </a:r>
            <a:r>
              <a:rPr lang="en-US" sz="2000" b="1" dirty="0"/>
              <a:t> </a:t>
            </a:r>
            <a:r>
              <a:rPr lang="en-US" sz="2000" b="1" dirty="0" err="1"/>
              <a:t>dânsul</a:t>
            </a:r>
            <a:r>
              <a:rPr lang="en-US" sz="2000" b="1" dirty="0"/>
              <a:t>,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inimă</a:t>
            </a:r>
            <a:r>
              <a:rPr lang="en-US" sz="2000" b="1" dirty="0"/>
              <a:t> </a:t>
            </a:r>
            <a:r>
              <a:rPr lang="en-US" sz="2000" b="1" dirty="0" err="1"/>
              <a:t>răuvoitoare</a:t>
            </a:r>
            <a:r>
              <a:rPr lang="en-US" sz="2000" b="1" dirty="0"/>
              <a:t>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cuvintele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care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înainte</a:t>
            </a:r>
            <a:r>
              <a:rPr lang="en-US" sz="2000" b="1" dirty="0"/>
              <a:t> le-a </a:t>
            </a:r>
            <a:r>
              <a:rPr lang="en-US" sz="2000" b="1" dirty="0" err="1"/>
              <a:t>grăit</a:t>
            </a:r>
            <a:r>
              <a:rPr lang="en-US" sz="2000" b="1" dirty="0"/>
              <a:t>, care, </a:t>
            </a:r>
            <a:r>
              <a:rPr lang="en-US" sz="2000" b="1" dirty="0" err="1"/>
              <a:t>precum</a:t>
            </a:r>
            <a:r>
              <a:rPr lang="en-US" sz="2000" b="1" dirty="0"/>
              <a:t> </a:t>
            </a:r>
            <a:r>
              <a:rPr lang="en-US" sz="2000" b="1" dirty="0" err="1"/>
              <a:t>socoteau</a:t>
            </a:r>
            <a:r>
              <a:rPr lang="en-US" sz="2000" b="1" dirty="0"/>
              <a:t> </a:t>
            </a:r>
            <a:r>
              <a:rPr lang="en-US" sz="2000" b="1" dirty="0" err="1"/>
              <a:t>ei</a:t>
            </a:r>
            <a:r>
              <a:rPr lang="en-US" sz="2000" b="1" dirty="0"/>
              <a:t>, </a:t>
            </a:r>
            <a:r>
              <a:rPr lang="en-US" sz="2000" b="1" dirty="0" err="1"/>
              <a:t>erau</a:t>
            </a:r>
            <a:r>
              <a:rPr lang="en-US" sz="2000" b="1" dirty="0"/>
              <a:t> </a:t>
            </a:r>
            <a:r>
              <a:rPr lang="en-US" sz="2000" b="1" dirty="0" err="1"/>
              <a:t>nebunie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504336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278</Words>
  <Application>Microsoft Office PowerPoint</Application>
  <PresentationFormat>Custom</PresentationFormat>
  <Paragraphs>35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8</cp:revision>
  <dcterms:created xsi:type="dcterms:W3CDTF">2019-01-24T08:10:43Z</dcterms:created>
  <dcterms:modified xsi:type="dcterms:W3CDTF">2019-02-05T16:22:02Z</dcterms:modified>
</cp:coreProperties>
</file>