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5765-1D56-4318-BDD9-A24610C03B39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5075-2653-49C8-9613-3D5770B90D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7640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5765-1D56-4318-BDD9-A24610C03B39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5075-2653-49C8-9613-3D5770B90D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0344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5765-1D56-4318-BDD9-A24610C03B39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5075-2653-49C8-9613-3D5770B90D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716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5765-1D56-4318-BDD9-A24610C03B39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5075-2653-49C8-9613-3D5770B90D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8231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5765-1D56-4318-BDD9-A24610C03B39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5075-2653-49C8-9613-3D5770B90D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0900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5765-1D56-4318-BDD9-A24610C03B39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5075-2653-49C8-9613-3D5770B90D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1450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5765-1D56-4318-BDD9-A24610C03B39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5075-2653-49C8-9613-3D5770B90D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036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5765-1D56-4318-BDD9-A24610C03B39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5075-2653-49C8-9613-3D5770B90D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0301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5765-1D56-4318-BDD9-A24610C03B39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5075-2653-49C8-9613-3D5770B90D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8704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5765-1D56-4318-BDD9-A24610C03B39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5075-2653-49C8-9613-3D5770B90D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8251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5765-1D56-4318-BDD9-A24610C03B39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5075-2653-49C8-9613-3D5770B90D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4970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C5765-1D56-4318-BDD9-A24610C03B39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05075-2653-49C8-9613-3D5770B90D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631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2104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0320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3969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3671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0007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2644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0945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1501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3412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792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0697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0027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3193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6720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5408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8493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3108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4882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2362201"/>
            <a:ext cx="90424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7411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9778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7115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1843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070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6353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4053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Custom</PresentationFormat>
  <Paragraphs>0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A</cp:lastModifiedBy>
  <cp:revision>26</cp:revision>
  <dcterms:created xsi:type="dcterms:W3CDTF">2019-03-31T14:29:45Z</dcterms:created>
  <dcterms:modified xsi:type="dcterms:W3CDTF">2019-04-07T10:23:49Z</dcterms:modified>
</cp:coreProperties>
</file>