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4" r:id="rId2"/>
    <p:sldId id="263" r:id="rId3"/>
    <p:sldId id="261" r:id="rId4"/>
    <p:sldId id="259" r:id="rId5"/>
    <p:sldId id="257" r:id="rId6"/>
    <p:sldId id="266" r:id="rId7"/>
    <p:sldId id="267" r:id="rId8"/>
    <p:sldId id="268" r:id="rId9"/>
    <p:sldId id="265" r:id="rId10"/>
    <p:sldId id="269" r:id="rId11"/>
    <p:sldId id="270" r:id="rId12"/>
    <p:sldId id="271" r:id="rId13"/>
    <p:sldId id="272" r:id="rId14"/>
    <p:sldId id="278" r:id="rId15"/>
    <p:sldId id="274" r:id="rId16"/>
    <p:sldId id="275" r:id="rId17"/>
    <p:sldId id="277" r:id="rId18"/>
    <p:sldId id="279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97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3635-46E5-48B3-8B3F-46A0FCB03369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599E-1C56-43BD-9DE7-4351E1B8E30B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F57409-B63D-4B15-8D28-FD3DC730F0B4}" type="datetimeFigureOut">
              <a:rPr lang="ro-RO" smtClean="0"/>
              <a:pPr/>
              <a:t>03.12.2011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D4EFFA-D26C-46CD-85E5-48B7811099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99391-bigthumbnai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732175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785950"/>
          </a:xfrm>
        </p:spPr>
        <p:txBody>
          <a:bodyPr>
            <a:normAutofit/>
          </a:bodyPr>
          <a:lstStyle/>
          <a:p>
            <a:r>
              <a:rPr lang="ro-RO" sz="4900" dirty="0" smtClean="0">
                <a:solidFill>
                  <a:schemeClr val="accent4">
                    <a:lumMod val="75000"/>
                  </a:schemeClr>
                </a:solidFill>
              </a:rPr>
              <a:t>Sa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sz="4900" smtClean="0">
                <a:solidFill>
                  <a:schemeClr val="accent4">
                    <a:lumMod val="75000"/>
                  </a:schemeClr>
                </a:solidFill>
              </a:rPr>
              <a:t>nu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sz="4900" smtClean="0">
                <a:solidFill>
                  <a:schemeClr val="accent4">
                    <a:lumMod val="75000"/>
                  </a:schemeClr>
                </a:solidFill>
              </a:rPr>
              <a:t>vii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sz="4900" smtClean="0">
                <a:solidFill>
                  <a:schemeClr val="accent4">
                    <a:lumMod val="75000"/>
                  </a:schemeClr>
                </a:solidFill>
              </a:rPr>
              <a:t>iar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sz="4900" smtClean="0">
                <a:solidFill>
                  <a:schemeClr val="accent4">
                    <a:lumMod val="75000"/>
                  </a:schemeClr>
                </a:solidFill>
              </a:rPr>
              <a:t>sa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sz="4900" smtClean="0">
                <a:solidFill>
                  <a:schemeClr val="accent4">
                    <a:lumMod val="75000"/>
                  </a:schemeClr>
                </a:solidFill>
              </a:rPr>
              <a:t>ma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sz="4900" smtClean="0">
                <a:solidFill>
                  <a:schemeClr val="accent4">
                    <a:lumMod val="75000"/>
                  </a:schemeClr>
                </a:solidFill>
              </a:rPr>
              <a:t>cauti </a:t>
            </a:r>
            <a:r>
              <a:rPr lang="ro-RO" sz="49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                         </a:t>
            </a:r>
            <a:endParaRPr lang="ro-RO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799391-big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8604"/>
            <a:ext cx="7500991" cy="468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6000768"/>
            <a:ext cx="469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Muzica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:  Gabriel 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Dorobantu</a:t>
            </a:r>
            <a:endParaRPr lang="ro-RO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 descr="0109112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63" y="0"/>
            <a:ext cx="1857337" cy="1857364"/>
          </a:xfrm>
          <a:prstGeom prst="rect">
            <a:avLst/>
          </a:prstGeom>
        </p:spPr>
      </p:pic>
      <p:pic>
        <p:nvPicPr>
          <p:cNvPr id="8" name="Picture 7" descr="740a43d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5857892"/>
            <a:ext cx="1190625" cy="571500"/>
          </a:xfrm>
          <a:prstGeom prst="rect">
            <a:avLst/>
          </a:prstGeom>
        </p:spPr>
      </p:pic>
      <p:pic>
        <p:nvPicPr>
          <p:cNvPr id="9" name="Picture 8" descr="ICQ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3857628"/>
            <a:ext cx="1500198" cy="1500198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  <p:sndAc>
      <p:stSnd loop="1">
        <p:snd r:embed="rId2" name="GABRIEL DOROBANTU-Sa nu vii iar sa ma cauti_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lum bright="-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lkn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Picture 4" descr="15d8f3d5a316a1ca2b91c2de65f233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000240"/>
            <a:ext cx="3286148" cy="4381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lum bright="-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lkn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80d72433dd6e55278278690-1-1-1.g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57166"/>
            <a:ext cx="4119454" cy="621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orrow_longing_tears______by_west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208707"/>
            <a:ext cx="1000132" cy="780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7dc0e6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858543" y="-1143032"/>
            <a:ext cx="45719" cy="106678"/>
          </a:xfrm>
          <a:prstGeom prst="rect">
            <a:avLst/>
          </a:prstGeom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3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56479778Pql9x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930644" y="-359065"/>
            <a:ext cx="5429289" cy="800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Picture 4" descr="09+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071546"/>
            <a:ext cx="7929618" cy="538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3841-bigthumbnai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28680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1257214654QjufZ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8280000" cy="617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xinginthelateafterno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360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CBL___Study_VIII_by_pedroinac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29359631Ff8BY3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599161"/>
            <a:ext cx="7715304" cy="564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Picture 4" descr="1225778440AWiwwy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71481"/>
            <a:ext cx="7643866" cy="573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188514434Y6HQ7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642918"/>
            <a:ext cx="7786743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1264870430B2i8p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71480"/>
            <a:ext cx="828680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97145627m8SQxz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213" y="228622"/>
            <a:ext cx="4551539" cy="637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02" y="285728"/>
            <a:ext cx="1928826" cy="785818"/>
          </a:xfrm>
        </p:spPr>
        <p:txBody>
          <a:bodyPr>
            <a:normAutofit fontScale="90000"/>
          </a:bodyPr>
          <a:lstStyle/>
          <a:p>
            <a:r>
              <a:rPr sz="4800" smtClean="0">
                <a:solidFill>
                  <a:schemeClr val="accent2">
                    <a:lumMod val="50000"/>
                  </a:schemeClr>
                </a:solidFill>
              </a:rPr>
              <a:t>FINAL</a:t>
            </a:r>
            <a:endParaRPr lang="ro-R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A_Promise_Of_Spring_Volk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85727"/>
            <a:ext cx="4281412" cy="633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A01FE6-BB52-432F-9C83-58C5BD896A56}" type="datetime1">
              <a:rPr lang="ro-RO" smtClean="0">
                <a:solidFill>
                  <a:schemeClr val="accent2">
                    <a:lumMod val="50000"/>
                  </a:schemeClr>
                </a:solidFill>
              </a:rPr>
              <a:pPr/>
              <a:t>03.12.2011</a:t>
            </a:fld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Claudia</a:t>
            </a:r>
            <a:endParaRPr lang="ro-R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dov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5826928"/>
            <a:ext cx="642942" cy="7500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614366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tumblr_lca1iqd3D41qen1nho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06" y="357166"/>
            <a:ext cx="352075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20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6084000" cy="60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umblr_lca1iqd3D41qen1nho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94" y="428604"/>
            <a:ext cx="328286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428604"/>
            <a:ext cx="8072493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Picture 4" descr="1256238555i7uu1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76758c22cc04727378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676000" cy="625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Picture 4" descr="1237529555Pf7Nr1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57187"/>
            <a:ext cx="8191500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57688313ktxW6Z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749" y="357167"/>
            <a:ext cx="8253655" cy="60705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1257688313ktxW6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357166"/>
            <a:ext cx="8256249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-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53653699_1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01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pic>
        <p:nvPicPr>
          <p:cNvPr id="5" name="Picture 4" descr="2953653699_1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8286808" cy="593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mian_Loeb_Say_Hello_to_the_Ange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85728"/>
            <a:ext cx="571504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tumblr_lca1iqd3D41qen1nho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7"/>
            <a:ext cx="3643338" cy="619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amian_Loeb_Say_Hello_to_the_Ang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7166"/>
            <a:ext cx="535781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umblr_lca1iqd3D41qen1nho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66348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lum bright="-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8474316PYlttL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419102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m9ajk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85728"/>
            <a:ext cx="4500000" cy="63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9ajk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72660" y="357166"/>
            <a:ext cx="71438" cy="10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238474316PYlttL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407195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lum bright="-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ry-Camp7-0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71480"/>
            <a:ext cx="7984703" cy="56643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4" descr="hats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8028000" cy="5628055"/>
          </a:xfrm>
          <a:prstGeom prst="rect">
            <a:avLst/>
          </a:prstGeom>
        </p:spPr>
      </p:pic>
    </p:spTree>
  </p:cSld>
  <p:clrMapOvr>
    <a:masterClrMapping/>
  </p:clrMapOvr>
  <p:transition spd="slow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15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Sa  nu  vii  iar  sa  ma  cauti …                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FINAL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26</cp:revision>
  <dcterms:created xsi:type="dcterms:W3CDTF">2011-11-18T16:38:59Z</dcterms:created>
  <dcterms:modified xsi:type="dcterms:W3CDTF">2011-12-03T15:52:24Z</dcterms:modified>
</cp:coreProperties>
</file>