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607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009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177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717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33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455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749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758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82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416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191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1612-0910-4756-B8BE-D3BA1C6EC967}" type="datetimeFigureOut">
              <a:rPr lang="en-US" smtClean="0"/>
              <a:pPr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70195-60BD-4834-9084-B61CF4FCA5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198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6787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0593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104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84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9066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712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962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021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730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745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566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58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638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476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2302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862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6527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126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951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7938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6734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454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3158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20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08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464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75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6373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86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Custom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30</cp:revision>
  <dcterms:created xsi:type="dcterms:W3CDTF">2019-04-12T03:05:03Z</dcterms:created>
  <dcterms:modified xsi:type="dcterms:W3CDTF">2019-04-14T15:05:50Z</dcterms:modified>
</cp:coreProperties>
</file>