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50D8-791A-48A8-AB6A-B171BCB087B1}" type="datetimeFigureOut">
              <a:rPr lang="en-US" smtClean="0"/>
              <a:pPr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D675-F477-4CC5-839B-5A8174EACC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4246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50D8-791A-48A8-AB6A-B171BCB087B1}" type="datetimeFigureOut">
              <a:rPr lang="en-US" smtClean="0"/>
              <a:pPr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D675-F477-4CC5-839B-5A8174EACC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5536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50D8-791A-48A8-AB6A-B171BCB087B1}" type="datetimeFigureOut">
              <a:rPr lang="en-US" smtClean="0"/>
              <a:pPr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D675-F477-4CC5-839B-5A8174EACC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144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50D8-791A-48A8-AB6A-B171BCB087B1}" type="datetimeFigureOut">
              <a:rPr lang="en-US" smtClean="0"/>
              <a:pPr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D675-F477-4CC5-839B-5A8174EACC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46809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50D8-791A-48A8-AB6A-B171BCB087B1}" type="datetimeFigureOut">
              <a:rPr lang="en-US" smtClean="0"/>
              <a:pPr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D675-F477-4CC5-839B-5A8174EACC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1908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50D8-791A-48A8-AB6A-B171BCB087B1}" type="datetimeFigureOut">
              <a:rPr lang="en-US" smtClean="0"/>
              <a:pPr/>
              <a:t>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D675-F477-4CC5-839B-5A8174EACC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2051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50D8-791A-48A8-AB6A-B171BCB087B1}" type="datetimeFigureOut">
              <a:rPr lang="en-US" smtClean="0"/>
              <a:pPr/>
              <a:t>1/15/2019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D675-F477-4CC5-839B-5A8174EACC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21624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50D8-791A-48A8-AB6A-B171BCB087B1}" type="datetimeFigureOut">
              <a:rPr lang="en-US" smtClean="0"/>
              <a:pPr/>
              <a:t>1/15/2019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D675-F477-4CC5-839B-5A8174EACC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9017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50D8-791A-48A8-AB6A-B171BCB087B1}" type="datetimeFigureOut">
              <a:rPr lang="en-US" smtClean="0"/>
              <a:pPr/>
              <a:t>1/15/2019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D675-F477-4CC5-839B-5A8174EACC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7784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50D8-791A-48A8-AB6A-B171BCB087B1}" type="datetimeFigureOut">
              <a:rPr lang="en-US" smtClean="0"/>
              <a:pPr/>
              <a:t>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D675-F477-4CC5-839B-5A8174EACC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2511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950D8-791A-48A8-AB6A-B171BCB087B1}" type="datetimeFigureOut">
              <a:rPr lang="en-US" smtClean="0"/>
              <a:pPr/>
              <a:t>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D675-F477-4CC5-839B-5A8174EACC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0769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950D8-791A-48A8-AB6A-B171BCB087B1}" type="datetimeFigureOut">
              <a:rPr lang="en-US" smtClean="0"/>
              <a:pPr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5D675-F477-4CC5-839B-5A8174EACC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6487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2409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357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10395" y="6076434"/>
            <a:ext cx="2811282" cy="40011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</a:rPr>
              <a:t>Judecători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ai</a:t>
            </a:r>
            <a:r>
              <a:rPr lang="en-US" sz="2000" b="1" dirty="0">
                <a:solidFill>
                  <a:schemeClr val="bg1"/>
                </a:solidFill>
              </a:rPr>
              <a:t> pământului</a:t>
            </a:r>
          </a:p>
        </p:txBody>
      </p:sp>
      <p:sp>
        <p:nvSpPr>
          <p:cNvPr id="4" name="Rectangle 3"/>
          <p:cNvSpPr/>
          <p:nvPr/>
        </p:nvSpPr>
        <p:spPr>
          <a:xfrm>
            <a:off x="6591300" y="2228671"/>
            <a:ext cx="54229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1. </a:t>
            </a:r>
            <a:r>
              <a:rPr lang="en-US" sz="2400" b="1" dirty="0" err="1"/>
              <a:t>I</a:t>
            </a:r>
            <a:r>
              <a:rPr lang="en-US" sz="2000" b="1" dirty="0" err="1"/>
              <a:t>ubiţi</a:t>
            </a:r>
            <a:r>
              <a:rPr lang="en-US" sz="2000" b="1" dirty="0"/>
              <a:t> </a:t>
            </a:r>
            <a:r>
              <a:rPr lang="en-US" sz="2000" b="1" dirty="0" err="1"/>
              <a:t>dreptatea</a:t>
            </a:r>
            <a:r>
              <a:rPr lang="en-US" sz="2000" b="1" dirty="0"/>
              <a:t>, </a:t>
            </a:r>
            <a:r>
              <a:rPr lang="en-US" sz="2000" b="1" dirty="0" err="1"/>
              <a:t>judecători</a:t>
            </a:r>
            <a:r>
              <a:rPr lang="en-US" sz="2000" b="1" dirty="0"/>
              <a:t> </a:t>
            </a:r>
            <a:r>
              <a:rPr lang="en-US" sz="2000" b="1" dirty="0" err="1"/>
              <a:t>ai</a:t>
            </a:r>
            <a:r>
              <a:rPr lang="en-US" sz="2000" b="1" dirty="0"/>
              <a:t> pământului; </a:t>
            </a:r>
            <a:r>
              <a:rPr lang="en-US" sz="2000" b="1" dirty="0" err="1"/>
              <a:t>cugetaţi</a:t>
            </a:r>
            <a:r>
              <a:rPr lang="en-US" sz="2000" b="1" dirty="0"/>
              <a:t> </a:t>
            </a:r>
            <a:r>
              <a:rPr lang="en-US" sz="2000" b="1" dirty="0" err="1"/>
              <a:t>drept</a:t>
            </a:r>
            <a:r>
              <a:rPr lang="en-US" sz="2000" b="1" dirty="0"/>
              <a:t> </a:t>
            </a:r>
            <a:r>
              <a:rPr lang="en-US" sz="2000" b="1" dirty="0" err="1"/>
              <a:t>despre</a:t>
            </a:r>
            <a:r>
              <a:rPr lang="en-US" sz="2000" b="1" dirty="0"/>
              <a:t> </a:t>
            </a:r>
            <a:r>
              <a:rPr lang="en-US" sz="2000" b="1" dirty="0" err="1"/>
              <a:t>Domnul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căutaţi</a:t>
            </a:r>
            <a:r>
              <a:rPr lang="en-US" sz="2000" b="1" dirty="0"/>
              <a:t>-L cu </a:t>
            </a:r>
            <a:r>
              <a:rPr lang="en-US" sz="2000" b="1" dirty="0" err="1"/>
              <a:t>inimă</a:t>
            </a:r>
            <a:r>
              <a:rPr lang="en-US" sz="2000" b="1" dirty="0"/>
              <a:t> </a:t>
            </a:r>
            <a:r>
              <a:rPr lang="en-US" sz="2000" b="1" dirty="0" err="1"/>
              <a:t>smerită</a:t>
            </a:r>
            <a:r>
              <a:rPr lang="en-US" sz="2000" b="1" dirty="0"/>
              <a:t>,  </a:t>
            </a:r>
          </a:p>
          <a:p>
            <a:r>
              <a:rPr lang="en-US" sz="2000" b="1" dirty="0"/>
              <a:t>2. </a:t>
            </a:r>
            <a:r>
              <a:rPr lang="en-US" sz="2400" b="1" dirty="0" err="1"/>
              <a:t>C</a:t>
            </a:r>
            <a:r>
              <a:rPr lang="en-US" sz="2000" b="1" dirty="0" err="1"/>
              <a:t>ăci</a:t>
            </a:r>
            <a:r>
              <a:rPr lang="en-US" sz="2000" b="1" dirty="0"/>
              <a:t> El Se </a:t>
            </a:r>
            <a:r>
              <a:rPr lang="en-US" sz="2000" b="1" dirty="0" err="1"/>
              <a:t>lasă</a:t>
            </a:r>
            <a:r>
              <a:rPr lang="en-US" sz="2000" b="1" dirty="0"/>
              <a:t> </a:t>
            </a:r>
            <a:r>
              <a:rPr lang="en-US" sz="2000" b="1" dirty="0" err="1"/>
              <a:t>găsit</a:t>
            </a:r>
            <a:r>
              <a:rPr lang="en-US" sz="2000" b="1" dirty="0"/>
              <a:t> </a:t>
            </a:r>
            <a:r>
              <a:rPr lang="en-US" sz="2000" b="1" dirty="0" err="1"/>
              <a:t>celor</a:t>
            </a:r>
            <a:r>
              <a:rPr lang="en-US" sz="2000" b="1" dirty="0"/>
              <a:t> care nu-L </a:t>
            </a:r>
            <a:r>
              <a:rPr lang="en-US" sz="2000" b="1" dirty="0" err="1"/>
              <a:t>ispitesc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Se </a:t>
            </a:r>
            <a:r>
              <a:rPr lang="en-US" sz="2000" b="1" dirty="0" err="1"/>
              <a:t>arată</a:t>
            </a:r>
            <a:r>
              <a:rPr lang="en-US" sz="2000" b="1" dirty="0"/>
              <a:t> </a:t>
            </a:r>
            <a:r>
              <a:rPr lang="en-US" sz="2000" b="1" dirty="0" err="1"/>
              <a:t>celor</a:t>
            </a:r>
            <a:r>
              <a:rPr lang="en-US" sz="2000" b="1" dirty="0"/>
              <a:t> care au </a:t>
            </a:r>
            <a:r>
              <a:rPr lang="en-US" sz="2000" b="1" dirty="0" err="1"/>
              <a:t>credinţă</a:t>
            </a:r>
            <a:r>
              <a:rPr lang="en-US" sz="2000" b="1" dirty="0"/>
              <a:t> </a:t>
            </a:r>
            <a:r>
              <a:rPr lang="en-US" sz="2000" b="1" dirty="0" err="1"/>
              <a:t>în</a:t>
            </a:r>
            <a:r>
              <a:rPr lang="en-US" sz="2000" b="1" dirty="0"/>
              <a:t> El.  </a:t>
            </a:r>
          </a:p>
        </p:txBody>
      </p:sp>
    </p:spTree>
    <p:extLst>
      <p:ext uri="{BB962C8B-B14F-4D97-AF65-F5344CB8AC3E}">
        <p14:creationId xmlns:p14="http://schemas.microsoft.com/office/powerpoint/2010/main" xmlns="" val="1566273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4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48382" y="209034"/>
            <a:ext cx="1774781" cy="40011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Izabela </a:t>
            </a:r>
            <a:r>
              <a:rPr lang="en-US" sz="2000" b="1" dirty="0" err="1">
                <a:solidFill>
                  <a:schemeClr val="bg1"/>
                </a:solidFill>
              </a:rPr>
              <a:t>şi</a:t>
            </a:r>
            <a:r>
              <a:rPr lang="en-US" sz="2000" b="1" dirty="0">
                <a:solidFill>
                  <a:schemeClr val="bg1"/>
                </a:solidFill>
              </a:rPr>
              <a:t> Ahab</a:t>
            </a:r>
          </a:p>
        </p:txBody>
      </p:sp>
      <p:sp>
        <p:nvSpPr>
          <p:cNvPr id="4" name="Rectangle 3"/>
          <p:cNvSpPr/>
          <p:nvPr/>
        </p:nvSpPr>
        <p:spPr>
          <a:xfrm>
            <a:off x="6070600" y="2610535"/>
            <a:ext cx="5867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3. </a:t>
            </a:r>
            <a:r>
              <a:rPr lang="en-US" sz="2400" b="1" dirty="0"/>
              <a:t>Î</a:t>
            </a:r>
            <a:r>
              <a:rPr lang="en-US" sz="2000" b="1" dirty="0"/>
              <a:t>ntr-adevăr, </a:t>
            </a:r>
            <a:r>
              <a:rPr lang="en-US" sz="2000" b="1" dirty="0" err="1"/>
              <a:t>cugetele</a:t>
            </a:r>
            <a:r>
              <a:rPr lang="en-US" sz="2000" b="1" dirty="0"/>
              <a:t> </a:t>
            </a:r>
            <a:r>
              <a:rPr lang="en-US" sz="2000" b="1" dirty="0" err="1"/>
              <a:t>viclene</a:t>
            </a:r>
            <a:r>
              <a:rPr lang="en-US" sz="2000" b="1" dirty="0"/>
              <a:t> </a:t>
            </a:r>
            <a:r>
              <a:rPr lang="en-US" sz="2000" b="1" dirty="0" err="1"/>
              <a:t>depărtează</a:t>
            </a:r>
            <a:r>
              <a:rPr lang="en-US" sz="2000" b="1" dirty="0"/>
              <a:t> de </a:t>
            </a:r>
            <a:r>
              <a:rPr lang="en-US" sz="2000" b="1" dirty="0" err="1"/>
              <a:t>Dumnezeu</a:t>
            </a:r>
            <a:r>
              <a:rPr lang="en-US" sz="2000" b="1" dirty="0"/>
              <a:t>,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puterea</a:t>
            </a:r>
            <a:r>
              <a:rPr lang="en-US" sz="2000" b="1" dirty="0"/>
              <a:t> </a:t>
            </a:r>
            <a:r>
              <a:rPr lang="en-US" sz="2000" b="1" dirty="0" err="1"/>
              <a:t>Lui</a:t>
            </a:r>
            <a:r>
              <a:rPr lang="en-US" sz="2000" b="1" dirty="0"/>
              <a:t>, </a:t>
            </a:r>
            <a:r>
              <a:rPr lang="en-US" sz="2000" b="1" dirty="0" err="1"/>
              <a:t>când</a:t>
            </a:r>
            <a:r>
              <a:rPr lang="en-US" sz="2000" b="1" dirty="0"/>
              <a:t> </a:t>
            </a:r>
            <a:r>
              <a:rPr lang="en-US" sz="2000" b="1" dirty="0" err="1"/>
              <a:t>Îl</a:t>
            </a:r>
            <a:r>
              <a:rPr lang="en-US" sz="2000" b="1" dirty="0"/>
              <a:t> </a:t>
            </a:r>
            <a:r>
              <a:rPr lang="en-US" sz="2000" b="1" dirty="0" err="1"/>
              <a:t>ispiteşti</a:t>
            </a:r>
            <a:r>
              <a:rPr lang="en-US" sz="2000" b="1" dirty="0"/>
              <a:t>, </a:t>
            </a:r>
            <a:r>
              <a:rPr lang="en-US" sz="2000" b="1" dirty="0" err="1"/>
              <a:t>mustră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cei</a:t>
            </a:r>
            <a:r>
              <a:rPr lang="en-US" sz="2000" b="1" dirty="0"/>
              <a:t> </a:t>
            </a:r>
            <a:r>
              <a:rPr lang="en-US" sz="2000" b="1" dirty="0" err="1"/>
              <a:t>fără</a:t>
            </a:r>
            <a:r>
              <a:rPr lang="en-US" sz="2000" b="1" dirty="0"/>
              <a:t> de </a:t>
            </a:r>
            <a:r>
              <a:rPr lang="en-US" sz="2000" b="1" dirty="0" err="1"/>
              <a:t>minte</a:t>
            </a:r>
            <a:r>
              <a:rPr lang="en-US" sz="2000" b="1" dirty="0"/>
              <a:t>.  </a:t>
            </a:r>
            <a:endParaRPr lang="en-US" sz="2000" b="1" dirty="0" smtClean="0"/>
          </a:p>
          <a:p>
            <a:r>
              <a:rPr lang="en-US" sz="2000" b="1" dirty="0"/>
              <a:t>4. </a:t>
            </a:r>
            <a:r>
              <a:rPr lang="en-US" sz="2400" b="1" dirty="0" err="1"/>
              <a:t>Î</a:t>
            </a:r>
            <a:r>
              <a:rPr lang="en-US" sz="2000" b="1" dirty="0" err="1"/>
              <a:t>nţelepciunea</a:t>
            </a:r>
            <a:r>
              <a:rPr lang="en-US" sz="2000" b="1" dirty="0"/>
              <a:t> nu </a:t>
            </a:r>
            <a:r>
              <a:rPr lang="en-US" sz="2000" b="1" dirty="0" err="1"/>
              <a:t>pătrunde</a:t>
            </a:r>
            <a:r>
              <a:rPr lang="en-US" sz="2000" b="1" dirty="0"/>
              <a:t>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sufletul</a:t>
            </a:r>
            <a:r>
              <a:rPr lang="en-US" sz="2000" b="1" dirty="0"/>
              <a:t> </a:t>
            </a:r>
            <a:r>
              <a:rPr lang="en-US" sz="2000" b="1" dirty="0" err="1"/>
              <a:t>viclean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nu </a:t>
            </a:r>
            <a:r>
              <a:rPr lang="en-US" sz="2000" b="1" dirty="0" err="1"/>
              <a:t>sălăşluieşte</a:t>
            </a:r>
            <a:r>
              <a:rPr lang="en-US" sz="2000" b="1" dirty="0"/>
              <a:t>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trupul</a:t>
            </a:r>
            <a:r>
              <a:rPr lang="en-US" sz="2000" b="1" dirty="0"/>
              <a:t> </a:t>
            </a:r>
            <a:r>
              <a:rPr lang="en-US" sz="2000" b="1" dirty="0" err="1"/>
              <a:t>supus</a:t>
            </a:r>
            <a:r>
              <a:rPr lang="en-US" sz="2000" b="1" dirty="0"/>
              <a:t> </a:t>
            </a:r>
            <a:r>
              <a:rPr lang="en-US" sz="2000" b="1" dirty="0" err="1"/>
              <a:t>păcatului</a:t>
            </a:r>
            <a:r>
              <a:rPr lang="en-US" sz="2000" b="1" dirty="0"/>
              <a:t>.  </a:t>
            </a:r>
          </a:p>
        </p:txBody>
      </p:sp>
    </p:spTree>
    <p:extLst>
      <p:ext uri="{BB962C8B-B14F-4D97-AF65-F5344CB8AC3E}">
        <p14:creationId xmlns:p14="http://schemas.microsoft.com/office/powerpoint/2010/main" xmlns="" val="3063595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2552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10340" y="259834"/>
            <a:ext cx="1787605" cy="40011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</a:rPr>
              <a:t>Duhul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cel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Sfânt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255207"/>
            <a:ext cx="12192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5. </a:t>
            </a:r>
            <a:r>
              <a:rPr lang="en-US" sz="2400" b="1" dirty="0" err="1"/>
              <a:t>D</a:t>
            </a:r>
            <a:r>
              <a:rPr lang="en-US" sz="2000" b="1" dirty="0" err="1"/>
              <a:t>uhul</a:t>
            </a:r>
            <a:r>
              <a:rPr lang="en-US" sz="2000" b="1" dirty="0"/>
              <a:t> </a:t>
            </a:r>
            <a:r>
              <a:rPr lang="en-US" sz="2000" b="1" dirty="0" err="1"/>
              <a:t>cel</a:t>
            </a:r>
            <a:r>
              <a:rPr lang="en-US" sz="2000" b="1" dirty="0"/>
              <a:t> </a:t>
            </a:r>
            <a:r>
              <a:rPr lang="en-US" sz="2000" b="1" dirty="0" err="1"/>
              <a:t>Sfânt</a:t>
            </a:r>
            <a:r>
              <a:rPr lang="en-US" sz="2000" b="1" dirty="0"/>
              <a:t>, </a:t>
            </a:r>
            <a:r>
              <a:rPr lang="en-US" sz="2000" b="1" dirty="0" err="1"/>
              <a:t>povăţuitorul</a:t>
            </a:r>
            <a:r>
              <a:rPr lang="en-US" sz="2000" b="1" dirty="0"/>
              <a:t> </a:t>
            </a:r>
            <a:r>
              <a:rPr lang="en-US" sz="2000" b="1" dirty="0" err="1"/>
              <a:t>oamenilor</a:t>
            </a:r>
            <a:r>
              <a:rPr lang="en-US" sz="2000" b="1" dirty="0"/>
              <a:t>, </a:t>
            </a:r>
            <a:r>
              <a:rPr lang="en-US" sz="2000" b="1" dirty="0" err="1"/>
              <a:t>fuge</a:t>
            </a:r>
            <a:r>
              <a:rPr lang="en-US" sz="2000" b="1" dirty="0"/>
              <a:t> de </a:t>
            </a:r>
            <a:r>
              <a:rPr lang="en-US" sz="2000" b="1" dirty="0" err="1"/>
              <a:t>vicleşug</a:t>
            </a:r>
            <a:r>
              <a:rPr lang="en-US" sz="2000" b="1" dirty="0"/>
              <a:t>, Se </a:t>
            </a:r>
            <a:r>
              <a:rPr lang="en-US" sz="2000" b="1" dirty="0" err="1"/>
              <a:t>depărtează</a:t>
            </a:r>
            <a:r>
              <a:rPr lang="en-US" sz="2000" b="1" dirty="0"/>
              <a:t> de </a:t>
            </a:r>
            <a:r>
              <a:rPr lang="en-US" sz="2000" b="1" dirty="0" err="1"/>
              <a:t>minţile</a:t>
            </a:r>
            <a:r>
              <a:rPr lang="en-US" sz="2000" b="1" dirty="0"/>
              <a:t> </a:t>
            </a:r>
            <a:r>
              <a:rPr lang="en-US" sz="2000" b="1" dirty="0" err="1"/>
              <a:t>fără</a:t>
            </a:r>
            <a:r>
              <a:rPr lang="en-US" sz="2000" b="1" dirty="0"/>
              <a:t> de </a:t>
            </a:r>
            <a:r>
              <a:rPr lang="en-US" sz="2000" b="1" dirty="0" err="1"/>
              <a:t>pricepere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Se </a:t>
            </a:r>
            <a:r>
              <a:rPr lang="en-US" sz="2000" b="1" dirty="0" err="1"/>
              <a:t>dă</a:t>
            </a:r>
            <a:r>
              <a:rPr lang="en-US" sz="2000" b="1" dirty="0"/>
              <a:t>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lături</a:t>
            </a:r>
            <a:r>
              <a:rPr lang="en-US" sz="2000" b="1" dirty="0"/>
              <a:t> </a:t>
            </a:r>
            <a:r>
              <a:rPr lang="en-US" sz="2000" b="1" dirty="0" err="1"/>
              <a:t>când</a:t>
            </a:r>
            <a:r>
              <a:rPr lang="en-US" sz="2000" b="1" dirty="0"/>
              <a:t> se </a:t>
            </a:r>
            <a:r>
              <a:rPr lang="en-US" sz="2000" b="1" dirty="0" err="1"/>
              <a:t>apropie</a:t>
            </a:r>
            <a:r>
              <a:rPr lang="en-US" sz="2000" b="1" dirty="0"/>
              <a:t> </a:t>
            </a:r>
            <a:r>
              <a:rPr lang="en-US" sz="2000" b="1" dirty="0" err="1"/>
              <a:t>fărădelegea</a:t>
            </a:r>
            <a:r>
              <a:rPr lang="en-US" sz="2000" b="1" dirty="0"/>
              <a:t>;  </a:t>
            </a:r>
          </a:p>
          <a:p>
            <a:r>
              <a:rPr lang="en-US" sz="2000" b="1" dirty="0"/>
              <a:t>6. </a:t>
            </a:r>
            <a:r>
              <a:rPr lang="en-US" sz="2400" b="1" dirty="0" err="1"/>
              <a:t>Î</a:t>
            </a:r>
            <a:r>
              <a:rPr lang="en-US" sz="2000" b="1" dirty="0" err="1"/>
              <a:t>nţelepciunea</a:t>
            </a:r>
            <a:r>
              <a:rPr lang="en-US" sz="2000" b="1" dirty="0"/>
              <a:t> </a:t>
            </a:r>
            <a:r>
              <a:rPr lang="en-US" sz="2000" b="1" dirty="0" err="1"/>
              <a:t>este</a:t>
            </a:r>
            <a:r>
              <a:rPr lang="en-US" sz="2000" b="1" dirty="0"/>
              <a:t> duh </a:t>
            </a:r>
            <a:r>
              <a:rPr lang="en-US" sz="2000" b="1" dirty="0" err="1"/>
              <a:t>iubitor</a:t>
            </a:r>
            <a:r>
              <a:rPr lang="en-US" sz="2000" b="1" dirty="0"/>
              <a:t> de </a:t>
            </a:r>
            <a:r>
              <a:rPr lang="en-US" sz="2000" b="1" dirty="0" err="1"/>
              <a:t>oameni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nu </a:t>
            </a:r>
            <a:r>
              <a:rPr lang="en-US" sz="2000" b="1" dirty="0" err="1"/>
              <a:t>lasă</a:t>
            </a:r>
            <a:r>
              <a:rPr lang="en-US" sz="2000" b="1" dirty="0"/>
              <a:t> </a:t>
            </a:r>
            <a:r>
              <a:rPr lang="en-US" sz="2000" b="1" dirty="0" err="1"/>
              <a:t>nepedepsit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cel</a:t>
            </a:r>
            <a:r>
              <a:rPr lang="en-US" sz="2000" b="1" dirty="0"/>
              <a:t> care </a:t>
            </a:r>
            <a:r>
              <a:rPr lang="en-US" sz="2000" b="1" dirty="0" err="1"/>
              <a:t>huleşte</a:t>
            </a:r>
            <a:r>
              <a:rPr lang="en-US" sz="2000" b="1" dirty="0"/>
              <a:t> </a:t>
            </a:r>
            <a:r>
              <a:rPr lang="en-US" sz="2000" b="1" dirty="0" err="1"/>
              <a:t>prin</a:t>
            </a:r>
            <a:r>
              <a:rPr lang="en-US" sz="2000" b="1" dirty="0"/>
              <a:t> </a:t>
            </a:r>
            <a:r>
              <a:rPr lang="en-US" sz="2000" b="1" dirty="0" err="1"/>
              <a:t>vorbele</a:t>
            </a:r>
            <a:r>
              <a:rPr lang="en-US" sz="2000" b="1" dirty="0"/>
              <a:t> sale, </a:t>
            </a:r>
            <a:r>
              <a:rPr lang="en-US" sz="2000" b="1" dirty="0" err="1"/>
              <a:t>căci</a:t>
            </a:r>
            <a:r>
              <a:rPr lang="en-US" sz="2000" b="1" dirty="0"/>
              <a:t> </a:t>
            </a:r>
            <a:r>
              <a:rPr lang="en-US" sz="2000" b="1" dirty="0" err="1"/>
              <a:t>Dumnezeu</a:t>
            </a:r>
            <a:r>
              <a:rPr lang="en-US" sz="2000" b="1" dirty="0"/>
              <a:t> </a:t>
            </a:r>
            <a:r>
              <a:rPr lang="en-US" sz="2000" b="1" dirty="0" err="1"/>
              <a:t>este</a:t>
            </a:r>
            <a:r>
              <a:rPr lang="en-US" sz="2000" b="1" dirty="0"/>
              <a:t> </a:t>
            </a:r>
            <a:r>
              <a:rPr lang="en-US" sz="2000" b="1" dirty="0" err="1"/>
              <a:t>martor</a:t>
            </a:r>
            <a:r>
              <a:rPr lang="en-US" sz="2000" b="1" dirty="0"/>
              <a:t> </a:t>
            </a:r>
            <a:r>
              <a:rPr lang="en-US" sz="2000" b="1" dirty="0" err="1"/>
              <a:t>gândurilor</a:t>
            </a:r>
            <a:r>
              <a:rPr lang="en-US" sz="2000" b="1" dirty="0"/>
              <a:t> </a:t>
            </a:r>
            <a:r>
              <a:rPr lang="en-US" sz="2000" b="1" dirty="0" err="1"/>
              <a:t>celor</a:t>
            </a:r>
            <a:r>
              <a:rPr lang="en-US" sz="2000" b="1" dirty="0"/>
              <a:t> </a:t>
            </a:r>
            <a:r>
              <a:rPr lang="en-US" sz="2000" b="1" dirty="0" err="1"/>
              <a:t>mai</a:t>
            </a:r>
            <a:r>
              <a:rPr lang="en-US" sz="2000" b="1" dirty="0"/>
              <a:t> </a:t>
            </a:r>
            <a:r>
              <a:rPr lang="en-US" sz="2000" b="1" dirty="0" err="1"/>
              <a:t>ascunse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pătrunde</a:t>
            </a:r>
            <a:r>
              <a:rPr lang="en-US" sz="2000" b="1" dirty="0"/>
              <a:t> </a:t>
            </a:r>
            <a:r>
              <a:rPr lang="en-US" sz="2000" b="1" dirty="0" err="1"/>
              <a:t>fără</a:t>
            </a:r>
            <a:r>
              <a:rPr lang="en-US" sz="2000" b="1" dirty="0"/>
              <a:t> </a:t>
            </a:r>
            <a:r>
              <a:rPr lang="en-US" sz="2000" b="1" dirty="0" err="1"/>
              <a:t>greş</a:t>
            </a:r>
            <a:r>
              <a:rPr lang="en-US" sz="2000" b="1" dirty="0"/>
              <a:t> </a:t>
            </a:r>
            <a:r>
              <a:rPr lang="en-US" sz="2000" b="1" dirty="0" err="1"/>
              <a:t>inimile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aude</a:t>
            </a:r>
            <a:r>
              <a:rPr lang="en-US" sz="2000" b="1" dirty="0"/>
              <a:t> </a:t>
            </a:r>
            <a:r>
              <a:rPr lang="en-US" sz="2000" b="1" dirty="0" err="1"/>
              <a:t>toate</a:t>
            </a:r>
            <a:r>
              <a:rPr lang="en-US" sz="2000" b="1" dirty="0"/>
              <a:t> </a:t>
            </a:r>
            <a:r>
              <a:rPr lang="en-US" sz="2000" b="1" dirty="0" err="1"/>
              <a:t>cuvintele</a:t>
            </a:r>
            <a:r>
              <a:rPr lang="en-US" sz="2000" b="1" dirty="0"/>
              <a:t>.  </a:t>
            </a:r>
          </a:p>
        </p:txBody>
      </p:sp>
    </p:spTree>
    <p:extLst>
      <p:ext uri="{BB962C8B-B14F-4D97-AF65-F5344CB8AC3E}">
        <p14:creationId xmlns:p14="http://schemas.microsoft.com/office/powerpoint/2010/main" xmlns="" val="1499510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58442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2242" y="259834"/>
            <a:ext cx="3854710" cy="40011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fr-FR" sz="2000" b="1" dirty="0" err="1">
                <a:solidFill>
                  <a:schemeClr val="bg1"/>
                </a:solidFill>
              </a:rPr>
              <a:t>Duhul</a:t>
            </a:r>
            <a:r>
              <a:rPr lang="fr-FR" sz="2000" b="1" dirty="0">
                <a:solidFill>
                  <a:schemeClr val="bg1"/>
                </a:solidFill>
              </a:rPr>
              <a:t> lui Dumnezeu </a:t>
            </a:r>
            <a:r>
              <a:rPr lang="fr-FR" sz="2000" b="1" dirty="0" err="1">
                <a:solidFill>
                  <a:schemeClr val="bg1"/>
                </a:solidFill>
              </a:rPr>
              <a:t>umple</a:t>
            </a:r>
            <a:r>
              <a:rPr lang="fr-FR" sz="2000" b="1" dirty="0">
                <a:solidFill>
                  <a:schemeClr val="bg1"/>
                </a:solidFill>
              </a:rPr>
              <a:t> lumea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5844281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7. </a:t>
            </a:r>
            <a:r>
              <a:rPr lang="en-US" sz="2400" b="1" dirty="0"/>
              <a:t>D</a:t>
            </a:r>
            <a:r>
              <a:rPr lang="en-US" sz="2000" b="1" dirty="0"/>
              <a:t>uhul </a:t>
            </a:r>
            <a:r>
              <a:rPr lang="en-US" sz="2000" b="1" dirty="0" err="1"/>
              <a:t>lui</a:t>
            </a:r>
            <a:r>
              <a:rPr lang="en-US" sz="2000" b="1" dirty="0"/>
              <a:t> Dumnezeu </a:t>
            </a:r>
            <a:r>
              <a:rPr lang="en-US" sz="2000" b="1" dirty="0" err="1"/>
              <a:t>umple</a:t>
            </a:r>
            <a:r>
              <a:rPr lang="en-US" sz="2000" b="1" dirty="0"/>
              <a:t> lumea, El </a:t>
            </a:r>
            <a:r>
              <a:rPr lang="en-US" sz="2000" b="1" dirty="0" err="1"/>
              <a:t>cuprinde</a:t>
            </a:r>
            <a:r>
              <a:rPr lang="en-US" sz="2000" b="1" dirty="0"/>
              <a:t> </a:t>
            </a:r>
            <a:r>
              <a:rPr lang="en-US" sz="2000" b="1" dirty="0" err="1"/>
              <a:t>toate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ştie</a:t>
            </a:r>
            <a:r>
              <a:rPr lang="en-US" sz="2000" b="1" dirty="0"/>
              <a:t> </a:t>
            </a:r>
            <a:r>
              <a:rPr lang="en-US" sz="2000" b="1" dirty="0" err="1"/>
              <a:t>orice</a:t>
            </a:r>
            <a:r>
              <a:rPr lang="en-US" sz="2000" b="1" dirty="0"/>
              <a:t> </a:t>
            </a:r>
            <a:r>
              <a:rPr lang="en-US" sz="2000" b="1" dirty="0" err="1"/>
              <a:t>şoaptă</a:t>
            </a:r>
            <a:r>
              <a:rPr lang="en-US" sz="2000" b="1" dirty="0"/>
              <a:t>.  </a:t>
            </a:r>
          </a:p>
          <a:p>
            <a:r>
              <a:rPr lang="en-US" sz="2000" b="1" dirty="0" smtClean="0"/>
              <a:t>8</a:t>
            </a:r>
            <a:r>
              <a:rPr lang="en-US" sz="2000" b="1" dirty="0"/>
              <a:t>. </a:t>
            </a:r>
            <a:r>
              <a:rPr lang="en-US" sz="2400" b="1" dirty="0" err="1"/>
              <a:t>P</a:t>
            </a:r>
            <a:r>
              <a:rPr lang="en-US" sz="2000" b="1" dirty="0" err="1"/>
              <a:t>entru</a:t>
            </a:r>
            <a:r>
              <a:rPr lang="en-US" sz="2000" b="1" dirty="0"/>
              <a:t> </a:t>
            </a:r>
            <a:r>
              <a:rPr lang="en-US" sz="2000" b="1" dirty="0" err="1"/>
              <a:t>aceea</a:t>
            </a:r>
            <a:r>
              <a:rPr lang="en-US" sz="2000" b="1" dirty="0"/>
              <a:t>, </a:t>
            </a:r>
            <a:r>
              <a:rPr lang="en-US" sz="2000" b="1" dirty="0" err="1"/>
              <a:t>cel</a:t>
            </a:r>
            <a:r>
              <a:rPr lang="en-US" sz="2000" b="1" dirty="0"/>
              <a:t> care </a:t>
            </a:r>
            <a:r>
              <a:rPr lang="en-US" sz="2000" b="1" dirty="0" err="1"/>
              <a:t>grăieşte</a:t>
            </a:r>
            <a:r>
              <a:rPr lang="en-US" sz="2000" b="1" dirty="0"/>
              <a:t> </a:t>
            </a:r>
            <a:r>
              <a:rPr lang="en-US" sz="2000" b="1" dirty="0" err="1"/>
              <a:t>lucruri</a:t>
            </a:r>
            <a:r>
              <a:rPr lang="en-US" sz="2000" b="1" dirty="0"/>
              <a:t> </a:t>
            </a:r>
            <a:r>
              <a:rPr lang="en-US" sz="2000" b="1" dirty="0" err="1"/>
              <a:t>nedrepte</a:t>
            </a:r>
            <a:r>
              <a:rPr lang="en-US" sz="2000" b="1" dirty="0"/>
              <a:t> nu </a:t>
            </a:r>
            <a:r>
              <a:rPr lang="en-US" sz="2000" b="1" dirty="0" err="1"/>
              <a:t>poate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se </a:t>
            </a:r>
            <a:r>
              <a:rPr lang="en-US" sz="2000" b="1" dirty="0" err="1"/>
              <a:t>ascundă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dreptatea</a:t>
            </a:r>
            <a:r>
              <a:rPr lang="en-US" sz="2000" b="1" dirty="0"/>
              <a:t> </a:t>
            </a:r>
            <a:r>
              <a:rPr lang="en-US" sz="2000" b="1" dirty="0" err="1"/>
              <a:t>răzbunătoare</a:t>
            </a:r>
            <a:r>
              <a:rPr lang="en-US" sz="2000" b="1" dirty="0"/>
              <a:t> nu-l </a:t>
            </a:r>
            <a:r>
              <a:rPr lang="en-US" sz="2000" b="1" dirty="0" err="1"/>
              <a:t>uită</a:t>
            </a:r>
            <a:r>
              <a:rPr lang="en-US" sz="2000" b="1" dirty="0"/>
              <a:t>.  </a:t>
            </a:r>
          </a:p>
        </p:txBody>
      </p:sp>
    </p:spTree>
    <p:extLst>
      <p:ext uri="{BB962C8B-B14F-4D97-AF65-F5344CB8AC3E}">
        <p14:creationId xmlns:p14="http://schemas.microsoft.com/office/powerpoint/2010/main" xmlns="" val="1239050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48850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82568" y="297934"/>
            <a:ext cx="2067361" cy="40011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O </a:t>
            </a:r>
            <a:r>
              <a:rPr lang="en-US" sz="2000" b="1" dirty="0" err="1">
                <a:solidFill>
                  <a:schemeClr val="bg1"/>
                </a:solidFill>
              </a:rPr>
              <a:t>ureche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geloasă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4885035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9. </a:t>
            </a:r>
            <a:r>
              <a:rPr lang="en-US" sz="2400" b="1" dirty="0" err="1"/>
              <a:t>C</a:t>
            </a:r>
            <a:r>
              <a:rPr lang="en-US" sz="2000" b="1" dirty="0" err="1"/>
              <a:t>ăci</a:t>
            </a:r>
            <a:r>
              <a:rPr lang="en-US" sz="2000" b="1" dirty="0"/>
              <a:t> </a:t>
            </a:r>
            <a:r>
              <a:rPr lang="en-US" sz="2000" b="1" dirty="0" err="1"/>
              <a:t>chibzuinţele</a:t>
            </a:r>
            <a:r>
              <a:rPr lang="en-US" sz="2000" b="1" dirty="0"/>
              <a:t> </a:t>
            </a:r>
            <a:r>
              <a:rPr lang="en-US" sz="2000" b="1" dirty="0" err="1"/>
              <a:t>nelegiuitului</a:t>
            </a:r>
            <a:r>
              <a:rPr lang="en-US" sz="2000" b="1" dirty="0"/>
              <a:t> </a:t>
            </a:r>
            <a:r>
              <a:rPr lang="en-US" sz="2000" b="1" dirty="0" err="1"/>
              <a:t>vor</a:t>
            </a:r>
            <a:r>
              <a:rPr lang="en-US" sz="2000" b="1" dirty="0"/>
              <a:t> fi </a:t>
            </a:r>
            <a:r>
              <a:rPr lang="en-US" sz="2000" b="1" dirty="0" err="1"/>
              <a:t>cercetate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zvonul</a:t>
            </a:r>
            <a:r>
              <a:rPr lang="en-US" sz="2000" b="1" dirty="0"/>
              <a:t> </a:t>
            </a:r>
            <a:r>
              <a:rPr lang="en-US" sz="2000" b="1" dirty="0" err="1"/>
              <a:t>vorbelor</a:t>
            </a:r>
            <a:r>
              <a:rPr lang="en-US" sz="2000" b="1" dirty="0"/>
              <a:t> sale </a:t>
            </a:r>
            <a:r>
              <a:rPr lang="en-US" sz="2000" b="1" dirty="0" err="1"/>
              <a:t>va</a:t>
            </a:r>
            <a:r>
              <a:rPr lang="en-US" sz="2000" b="1" dirty="0"/>
              <a:t> </a:t>
            </a:r>
            <a:r>
              <a:rPr lang="en-US" sz="2000" b="1" dirty="0" err="1"/>
              <a:t>ajunge</a:t>
            </a:r>
            <a:r>
              <a:rPr lang="en-US" sz="2000" b="1" dirty="0"/>
              <a:t> </a:t>
            </a:r>
            <a:r>
              <a:rPr lang="en-US" sz="2000" b="1" dirty="0" err="1"/>
              <a:t>până</a:t>
            </a:r>
            <a:r>
              <a:rPr lang="en-US" sz="2000" b="1" dirty="0"/>
              <a:t> la </a:t>
            </a:r>
            <a:r>
              <a:rPr lang="en-US" sz="2000" b="1" dirty="0" err="1"/>
              <a:t>Domnul</a:t>
            </a:r>
            <a:r>
              <a:rPr lang="en-US" sz="2000" b="1" dirty="0"/>
              <a:t> </a:t>
            </a:r>
            <a:r>
              <a:rPr lang="en-US" sz="2000" b="1" dirty="0" err="1"/>
              <a:t>spre</a:t>
            </a:r>
            <a:r>
              <a:rPr lang="en-US" sz="2000" b="1" dirty="0"/>
              <a:t> </a:t>
            </a:r>
            <a:r>
              <a:rPr lang="en-US" sz="2000" b="1" dirty="0" err="1"/>
              <a:t>pedeapsa</a:t>
            </a:r>
            <a:r>
              <a:rPr lang="en-US" sz="2000" b="1" dirty="0"/>
              <a:t> </a:t>
            </a:r>
            <a:r>
              <a:rPr lang="en-US" sz="2000" b="1" dirty="0" err="1"/>
              <a:t>strâmbătăţilor</a:t>
            </a:r>
            <a:r>
              <a:rPr lang="en-US" sz="2000" b="1" dirty="0"/>
              <a:t> sale.  </a:t>
            </a:r>
            <a:endParaRPr lang="en-US" sz="2000" b="1" dirty="0" smtClean="0"/>
          </a:p>
          <a:p>
            <a:r>
              <a:rPr lang="en-US" sz="2000" b="1" dirty="0"/>
              <a:t>10. </a:t>
            </a:r>
            <a:r>
              <a:rPr lang="en-US" sz="2400" b="1" dirty="0"/>
              <a:t>O</a:t>
            </a:r>
            <a:r>
              <a:rPr lang="en-US" sz="2000" b="1" dirty="0"/>
              <a:t> </a:t>
            </a:r>
            <a:r>
              <a:rPr lang="en-US" sz="2000" b="1" dirty="0" err="1"/>
              <a:t>ureche</a:t>
            </a:r>
            <a:r>
              <a:rPr lang="en-US" sz="2000" b="1" dirty="0"/>
              <a:t> </a:t>
            </a:r>
            <a:r>
              <a:rPr lang="en-US" sz="2000" b="1" dirty="0" err="1"/>
              <a:t>geloasă</a:t>
            </a:r>
            <a:r>
              <a:rPr lang="en-US" sz="2000" b="1" dirty="0"/>
              <a:t> </a:t>
            </a:r>
            <a:r>
              <a:rPr lang="en-US" sz="2000" b="1" dirty="0" err="1"/>
              <a:t>aude</a:t>
            </a:r>
            <a:r>
              <a:rPr lang="en-US" sz="2000" b="1" dirty="0"/>
              <a:t> </a:t>
            </a:r>
            <a:r>
              <a:rPr lang="en-US" sz="2000" b="1" dirty="0" err="1"/>
              <a:t>totul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sunetul</a:t>
            </a:r>
            <a:r>
              <a:rPr lang="en-US" sz="2000" b="1" dirty="0"/>
              <a:t> </a:t>
            </a:r>
            <a:r>
              <a:rPr lang="en-US" sz="2000" b="1" dirty="0" err="1"/>
              <a:t>şoaptelor</a:t>
            </a:r>
            <a:r>
              <a:rPr lang="en-US" sz="2000" b="1" dirty="0"/>
              <a:t> nu-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scapă</a:t>
            </a:r>
            <a:r>
              <a:rPr lang="en-US" sz="2000" b="1" dirty="0"/>
              <a:t>.  </a:t>
            </a:r>
          </a:p>
          <a:p>
            <a:r>
              <a:rPr lang="en-US" sz="2000" b="1" dirty="0" smtClean="0"/>
              <a:t>11</a:t>
            </a:r>
            <a:r>
              <a:rPr lang="en-US" sz="2000" b="1" dirty="0"/>
              <a:t>. </a:t>
            </a:r>
            <a:r>
              <a:rPr lang="en-US" sz="2400" b="1" dirty="0" err="1"/>
              <a:t>P</a:t>
            </a:r>
            <a:r>
              <a:rPr lang="en-US" sz="2000" b="1" dirty="0" err="1"/>
              <a:t>ăziţi-vă</a:t>
            </a:r>
            <a:r>
              <a:rPr lang="en-US" sz="2000" b="1" dirty="0"/>
              <a:t> </a:t>
            </a:r>
            <a:r>
              <a:rPr lang="en-US" sz="2000" b="1" dirty="0" err="1"/>
              <a:t>deci</a:t>
            </a:r>
            <a:r>
              <a:rPr lang="en-US" sz="2000" b="1" dirty="0"/>
              <a:t> de </a:t>
            </a:r>
            <a:r>
              <a:rPr lang="en-US" sz="2000" b="1" dirty="0" err="1"/>
              <a:t>vorbele</a:t>
            </a:r>
            <a:r>
              <a:rPr lang="en-US" sz="2000" b="1" dirty="0"/>
              <a:t> </a:t>
            </a:r>
            <a:r>
              <a:rPr lang="en-US" sz="2000" b="1" dirty="0" err="1"/>
              <a:t>cârtitoare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deşarte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feriţi</a:t>
            </a:r>
            <a:r>
              <a:rPr lang="en-US" sz="2000" b="1" dirty="0"/>
              <a:t> </a:t>
            </a:r>
            <a:r>
              <a:rPr lang="en-US" sz="2000" b="1" dirty="0" err="1"/>
              <a:t>limba</a:t>
            </a:r>
            <a:r>
              <a:rPr lang="en-US" sz="2000" b="1" dirty="0"/>
              <a:t> </a:t>
            </a:r>
            <a:r>
              <a:rPr lang="en-US" sz="2000" b="1" dirty="0" err="1"/>
              <a:t>voastră</a:t>
            </a:r>
            <a:r>
              <a:rPr lang="en-US" sz="2000" b="1" dirty="0"/>
              <a:t> de </a:t>
            </a:r>
            <a:r>
              <a:rPr lang="en-US" sz="2000" b="1" dirty="0" err="1"/>
              <a:t>clevetire</a:t>
            </a:r>
            <a:r>
              <a:rPr lang="en-US" sz="2000" b="1" dirty="0"/>
              <a:t>, </a:t>
            </a:r>
            <a:r>
              <a:rPr lang="en-US" sz="2000" b="1" dirty="0" err="1"/>
              <a:t>fiindcă</a:t>
            </a:r>
            <a:r>
              <a:rPr lang="en-US" sz="2000" b="1" dirty="0"/>
              <a:t> </a:t>
            </a:r>
            <a:r>
              <a:rPr lang="en-US" sz="2000" b="1" dirty="0" err="1"/>
              <a:t>vorba</a:t>
            </a:r>
            <a:r>
              <a:rPr lang="en-US" sz="2000" b="1" dirty="0"/>
              <a:t> </a:t>
            </a:r>
            <a:r>
              <a:rPr lang="en-US" sz="2000" b="1" dirty="0" err="1"/>
              <a:t>cea</a:t>
            </a:r>
            <a:r>
              <a:rPr lang="en-US" sz="2000" b="1" dirty="0"/>
              <a:t> </a:t>
            </a:r>
            <a:r>
              <a:rPr lang="en-US" sz="2000" b="1" dirty="0" err="1"/>
              <a:t>mai</a:t>
            </a:r>
            <a:r>
              <a:rPr lang="en-US" sz="2000" b="1" dirty="0"/>
              <a:t> </a:t>
            </a:r>
            <a:r>
              <a:rPr lang="en-US" sz="2000" b="1" dirty="0" err="1"/>
              <a:t>tainică</a:t>
            </a:r>
            <a:r>
              <a:rPr lang="en-US" sz="2000" b="1" dirty="0"/>
              <a:t> nu </a:t>
            </a:r>
            <a:r>
              <a:rPr lang="en-US" sz="2000" b="1" dirty="0" err="1"/>
              <a:t>va</a:t>
            </a:r>
            <a:r>
              <a:rPr lang="en-US" sz="2000" b="1" dirty="0"/>
              <a:t> </a:t>
            </a:r>
            <a:r>
              <a:rPr lang="en-US" sz="2000" b="1" dirty="0" err="1"/>
              <a:t>trece</a:t>
            </a:r>
            <a:r>
              <a:rPr lang="en-US" sz="2000" b="1" dirty="0"/>
              <a:t> </a:t>
            </a:r>
            <a:r>
              <a:rPr lang="en-US" sz="2000" b="1" dirty="0" err="1"/>
              <a:t>fără</a:t>
            </a:r>
            <a:r>
              <a:rPr lang="en-US" sz="2000" b="1" dirty="0"/>
              <a:t> </a:t>
            </a:r>
            <a:r>
              <a:rPr lang="en-US" sz="2000" b="1" dirty="0" err="1"/>
              <a:t>pedeapsă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gura</a:t>
            </a:r>
            <a:r>
              <a:rPr lang="en-US" sz="2000" b="1" dirty="0"/>
              <a:t> </a:t>
            </a:r>
            <a:r>
              <a:rPr lang="en-US" sz="2000" b="1" dirty="0" err="1"/>
              <a:t>mincinoasă</a:t>
            </a:r>
            <a:r>
              <a:rPr lang="en-US" sz="2000" b="1" dirty="0"/>
              <a:t> </a:t>
            </a:r>
            <a:r>
              <a:rPr lang="en-US" sz="2000" b="1" dirty="0" err="1"/>
              <a:t>aduce</a:t>
            </a:r>
            <a:r>
              <a:rPr lang="en-US" sz="2000" b="1" dirty="0"/>
              <a:t> </a:t>
            </a:r>
            <a:r>
              <a:rPr lang="en-US" sz="2000" b="1" dirty="0" err="1"/>
              <a:t>sufletului</a:t>
            </a:r>
            <a:r>
              <a:rPr lang="en-US" sz="2000" b="1" dirty="0"/>
              <a:t> </a:t>
            </a:r>
            <a:r>
              <a:rPr lang="en-US" sz="2000" b="1" dirty="0" err="1"/>
              <a:t>moarte</a:t>
            </a:r>
            <a:r>
              <a:rPr lang="en-US" sz="2000" b="1" dirty="0"/>
              <a:t>.  </a:t>
            </a:r>
          </a:p>
        </p:txBody>
      </p:sp>
    </p:spTree>
    <p:extLst>
      <p:ext uri="{BB962C8B-B14F-4D97-AF65-F5344CB8AC3E}">
        <p14:creationId xmlns:p14="http://schemas.microsoft.com/office/powerpoint/2010/main" xmlns="" val="3963554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024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46900" y="1123940"/>
            <a:ext cx="50419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12. </a:t>
            </a:r>
            <a:r>
              <a:rPr lang="en-US" sz="2400" b="1" dirty="0"/>
              <a:t>N</a:t>
            </a:r>
            <a:r>
              <a:rPr lang="en-US" sz="2000" b="1" dirty="0"/>
              <a:t>u </a:t>
            </a:r>
            <a:r>
              <a:rPr lang="en-US" sz="2000" b="1" dirty="0" err="1"/>
              <a:t>vă</a:t>
            </a:r>
            <a:r>
              <a:rPr lang="en-US" sz="2000" b="1" dirty="0"/>
              <a:t> </a:t>
            </a:r>
            <a:r>
              <a:rPr lang="en-US" sz="2000" b="1" dirty="0" err="1"/>
              <a:t>grăbiţi</a:t>
            </a:r>
            <a:r>
              <a:rPr lang="en-US" sz="2000" b="1" dirty="0"/>
              <a:t> </a:t>
            </a:r>
            <a:r>
              <a:rPr lang="en-US" sz="2000" b="1" dirty="0" err="1"/>
              <a:t>moartea</a:t>
            </a:r>
            <a:r>
              <a:rPr lang="en-US" sz="2000" b="1" dirty="0"/>
              <a:t> </a:t>
            </a:r>
            <a:r>
              <a:rPr lang="en-US" sz="2000" b="1" dirty="0" err="1"/>
              <a:t>prin</a:t>
            </a:r>
            <a:r>
              <a:rPr lang="en-US" sz="2000" b="1" dirty="0"/>
              <a:t> </a:t>
            </a:r>
            <a:r>
              <a:rPr lang="en-US" sz="2000" b="1" dirty="0" err="1"/>
              <a:t>rătăcirile</a:t>
            </a:r>
            <a:r>
              <a:rPr lang="en-US" sz="2000" b="1" dirty="0"/>
              <a:t> </a:t>
            </a:r>
            <a:r>
              <a:rPr lang="en-US" sz="2000" b="1" dirty="0" err="1"/>
              <a:t>vieţii</a:t>
            </a:r>
            <a:r>
              <a:rPr lang="en-US" sz="2000" b="1" dirty="0"/>
              <a:t> </a:t>
            </a:r>
            <a:r>
              <a:rPr lang="en-US" sz="2000" b="1" dirty="0" err="1"/>
              <a:t>voastre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nu </a:t>
            </a:r>
            <a:r>
              <a:rPr lang="en-US" sz="2000" b="1" dirty="0" err="1"/>
              <a:t>vă</a:t>
            </a:r>
            <a:r>
              <a:rPr lang="en-US" sz="2000" b="1" dirty="0"/>
              <a:t> </a:t>
            </a:r>
            <a:r>
              <a:rPr lang="en-US" sz="2000" b="1" dirty="0" err="1"/>
              <a:t>atrageţi</a:t>
            </a:r>
            <a:r>
              <a:rPr lang="en-US" sz="2000" b="1" dirty="0"/>
              <a:t> </a:t>
            </a:r>
            <a:r>
              <a:rPr lang="en-US" sz="2000" b="1" dirty="0" err="1"/>
              <a:t>pieirea</a:t>
            </a:r>
            <a:r>
              <a:rPr lang="en-US" sz="2000" b="1" dirty="0"/>
              <a:t> </a:t>
            </a:r>
            <a:r>
              <a:rPr lang="en-US" sz="2000" b="1" dirty="0" err="1"/>
              <a:t>prin</a:t>
            </a:r>
            <a:r>
              <a:rPr lang="en-US" sz="2000" b="1" dirty="0"/>
              <a:t> </a:t>
            </a:r>
            <a:r>
              <a:rPr lang="en-US" sz="2000" b="1" dirty="0" err="1"/>
              <a:t>fapta</a:t>
            </a:r>
            <a:r>
              <a:rPr lang="en-US" sz="2000" b="1" dirty="0"/>
              <a:t> </a:t>
            </a:r>
            <a:r>
              <a:rPr lang="en-US" sz="2000" b="1" dirty="0" err="1"/>
              <a:t>mâinilor</a:t>
            </a:r>
            <a:r>
              <a:rPr lang="en-US" sz="2000" b="1" dirty="0"/>
              <a:t> </a:t>
            </a:r>
            <a:r>
              <a:rPr lang="en-US" sz="2000" b="1" dirty="0" err="1"/>
              <a:t>voastre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13. </a:t>
            </a:r>
            <a:r>
              <a:rPr lang="en-US" sz="2400" b="1" dirty="0" err="1"/>
              <a:t>C</a:t>
            </a:r>
            <a:r>
              <a:rPr lang="en-US" sz="2000" b="1" dirty="0" err="1"/>
              <a:t>ăci</a:t>
            </a:r>
            <a:r>
              <a:rPr lang="en-US" sz="2000" b="1" dirty="0"/>
              <a:t> </a:t>
            </a:r>
            <a:r>
              <a:rPr lang="en-US" sz="2000" b="1" dirty="0" err="1"/>
              <a:t>Dumnezeu</a:t>
            </a:r>
            <a:r>
              <a:rPr lang="en-US" sz="2000" b="1" dirty="0"/>
              <a:t> n-a </a:t>
            </a:r>
            <a:r>
              <a:rPr lang="en-US" sz="2000" b="1" dirty="0" err="1"/>
              <a:t>făcut</a:t>
            </a:r>
            <a:r>
              <a:rPr lang="en-US" sz="2000" b="1" dirty="0"/>
              <a:t> </a:t>
            </a:r>
            <a:r>
              <a:rPr lang="en-US" sz="2000" b="1" dirty="0" err="1"/>
              <a:t>moartea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nu se </a:t>
            </a:r>
            <a:r>
              <a:rPr lang="en-US" sz="2000" b="1" dirty="0" err="1"/>
              <a:t>bucură</a:t>
            </a:r>
            <a:r>
              <a:rPr lang="en-US" sz="2000" b="1" dirty="0"/>
              <a:t> de </a:t>
            </a:r>
            <a:r>
              <a:rPr lang="en-US" sz="2000" b="1" dirty="0" err="1"/>
              <a:t>pieirea</a:t>
            </a:r>
            <a:r>
              <a:rPr lang="en-US" sz="2000" b="1" dirty="0"/>
              <a:t> </a:t>
            </a:r>
            <a:r>
              <a:rPr lang="en-US" sz="2000" b="1" dirty="0" err="1"/>
              <a:t>celor</a:t>
            </a:r>
            <a:r>
              <a:rPr lang="en-US" sz="2000" b="1" dirty="0"/>
              <a:t> vii.  </a:t>
            </a:r>
          </a:p>
          <a:p>
            <a:r>
              <a:rPr lang="en-US" sz="2000" b="1" dirty="0"/>
              <a:t>14. </a:t>
            </a:r>
            <a:r>
              <a:rPr lang="en-US" sz="2400" b="1" dirty="0"/>
              <a:t>E</a:t>
            </a:r>
            <a:r>
              <a:rPr lang="en-US" sz="2000" b="1" dirty="0"/>
              <a:t>l a </a:t>
            </a:r>
            <a:r>
              <a:rPr lang="en-US" sz="2000" b="1" dirty="0" err="1"/>
              <a:t>zidit</a:t>
            </a:r>
            <a:r>
              <a:rPr lang="en-US" sz="2000" b="1" dirty="0"/>
              <a:t> </a:t>
            </a:r>
            <a:r>
              <a:rPr lang="en-US" sz="2000" b="1" dirty="0" err="1"/>
              <a:t>toate</a:t>
            </a:r>
            <a:r>
              <a:rPr lang="en-US" sz="2000" b="1" dirty="0"/>
              <a:t> </a:t>
            </a:r>
            <a:r>
              <a:rPr lang="en-US" sz="2000" b="1" dirty="0" err="1"/>
              <a:t>lucrurile</a:t>
            </a:r>
            <a:r>
              <a:rPr lang="en-US" sz="2000" b="1" dirty="0"/>
              <a:t> </a:t>
            </a:r>
            <a:r>
              <a:rPr lang="en-US" sz="2000" b="1" dirty="0" err="1"/>
              <a:t>spre</a:t>
            </a:r>
            <a:r>
              <a:rPr lang="en-US" sz="2000" b="1" dirty="0"/>
              <a:t> </a:t>
            </a:r>
            <a:r>
              <a:rPr lang="en-US" sz="2000" b="1" dirty="0" err="1"/>
              <a:t>viaţă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făpturile</a:t>
            </a:r>
            <a:r>
              <a:rPr lang="en-US" sz="2000" b="1" dirty="0"/>
              <a:t> </a:t>
            </a:r>
            <a:r>
              <a:rPr lang="en-US" sz="2000" b="1" dirty="0" err="1"/>
              <a:t>lumii</a:t>
            </a:r>
            <a:r>
              <a:rPr lang="en-US" sz="2000" b="1" dirty="0"/>
              <a:t> </a:t>
            </a:r>
            <a:r>
              <a:rPr lang="en-US" sz="2000" b="1" dirty="0" err="1"/>
              <a:t>sunt</a:t>
            </a:r>
            <a:r>
              <a:rPr lang="en-US" sz="2000" b="1" dirty="0"/>
              <a:t> </a:t>
            </a:r>
            <a:r>
              <a:rPr lang="en-US" sz="2000" b="1" dirty="0" err="1"/>
              <a:t>izbăvitoare</a:t>
            </a:r>
            <a:r>
              <a:rPr lang="en-US" sz="2000" b="1" dirty="0"/>
              <a:t>; </a:t>
            </a:r>
            <a:r>
              <a:rPr lang="en-US" sz="2000" b="1" dirty="0" err="1"/>
              <a:t>întru</a:t>
            </a:r>
            <a:r>
              <a:rPr lang="en-US" sz="2000" b="1" dirty="0"/>
              <a:t> </a:t>
            </a:r>
            <a:r>
              <a:rPr lang="en-US" sz="2000" b="1" dirty="0" err="1"/>
              <a:t>ele</a:t>
            </a:r>
            <a:r>
              <a:rPr lang="en-US" sz="2000" b="1" dirty="0"/>
              <a:t> nu </a:t>
            </a:r>
            <a:r>
              <a:rPr lang="en-US" sz="2000" b="1" dirty="0" err="1"/>
              <a:t>este</a:t>
            </a:r>
            <a:r>
              <a:rPr lang="en-US" sz="2000" b="1" dirty="0"/>
              <a:t> </a:t>
            </a:r>
            <a:r>
              <a:rPr lang="en-US" sz="2000" b="1" dirty="0" err="1"/>
              <a:t>sămânţă</a:t>
            </a:r>
            <a:r>
              <a:rPr lang="en-US" sz="2000" b="1" dirty="0"/>
              <a:t> de </a:t>
            </a:r>
            <a:r>
              <a:rPr lang="en-US" sz="2000" b="1" dirty="0" err="1"/>
              <a:t>pieire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moartea</a:t>
            </a:r>
            <a:r>
              <a:rPr lang="en-US" sz="2000" b="1" dirty="0"/>
              <a:t> n-are </a:t>
            </a:r>
            <a:r>
              <a:rPr lang="en-US" sz="2000" b="1" dirty="0" err="1"/>
              <a:t>putere</a:t>
            </a:r>
            <a:r>
              <a:rPr lang="en-US" sz="2000" b="1" dirty="0"/>
              <a:t> </a:t>
            </a:r>
            <a:r>
              <a:rPr lang="en-US" sz="2000" b="1" dirty="0" err="1"/>
              <a:t>asupra</a:t>
            </a:r>
            <a:r>
              <a:rPr lang="en-US" sz="2000" b="1" dirty="0"/>
              <a:t> </a:t>
            </a:r>
            <a:r>
              <a:rPr lang="en-US" sz="2000" b="1" dirty="0" err="1"/>
              <a:t>pământului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15. </a:t>
            </a:r>
            <a:r>
              <a:rPr lang="en-US" sz="2400" b="1" dirty="0" err="1"/>
              <a:t>D</a:t>
            </a:r>
            <a:r>
              <a:rPr lang="en-US" sz="2000" b="1" dirty="0" err="1"/>
              <a:t>reptatea</a:t>
            </a:r>
            <a:r>
              <a:rPr lang="en-US" sz="2000" b="1" dirty="0"/>
              <a:t> </a:t>
            </a:r>
            <a:r>
              <a:rPr lang="en-US" sz="2000" b="1" dirty="0" err="1"/>
              <a:t>este</a:t>
            </a:r>
            <a:r>
              <a:rPr lang="en-US" sz="2000" b="1" dirty="0"/>
              <a:t> </a:t>
            </a:r>
            <a:r>
              <a:rPr lang="en-US" sz="2000" b="1" dirty="0" err="1"/>
              <a:t>nemuritoare</a:t>
            </a:r>
            <a:r>
              <a:rPr lang="en-US" sz="2000" b="1" dirty="0"/>
              <a:t>, </a:t>
            </a:r>
            <a:r>
              <a:rPr lang="en-US" sz="2000" b="1" dirty="0" err="1"/>
              <a:t>iar</a:t>
            </a:r>
            <a:r>
              <a:rPr lang="en-US" sz="2000" b="1" dirty="0"/>
              <a:t> </a:t>
            </a:r>
            <a:r>
              <a:rPr lang="en-US" sz="2000" b="1" dirty="0" err="1"/>
              <a:t>nedreptatea</a:t>
            </a:r>
            <a:r>
              <a:rPr lang="en-US" sz="2000" b="1" dirty="0"/>
              <a:t> </a:t>
            </a:r>
            <a:r>
              <a:rPr lang="en-US" sz="2000" b="1" dirty="0" err="1"/>
              <a:t>aduce</a:t>
            </a:r>
            <a:r>
              <a:rPr lang="en-US" sz="2000" b="1" dirty="0"/>
              <a:t> </a:t>
            </a:r>
            <a:r>
              <a:rPr lang="en-US" sz="2000" b="1" dirty="0" err="1"/>
              <a:t>moarte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16. </a:t>
            </a:r>
            <a:r>
              <a:rPr lang="en-US" sz="2400" b="1" dirty="0"/>
              <a:t>D</a:t>
            </a:r>
            <a:r>
              <a:rPr lang="en-US" sz="2000" b="1" dirty="0"/>
              <a:t>ar </a:t>
            </a:r>
            <a:r>
              <a:rPr lang="en-US" sz="2000" b="1" dirty="0" err="1"/>
              <a:t>cei</a:t>
            </a:r>
            <a:r>
              <a:rPr lang="en-US" sz="2000" b="1" dirty="0"/>
              <a:t> </a:t>
            </a:r>
            <a:r>
              <a:rPr lang="en-US" sz="2000" b="1" dirty="0" err="1"/>
              <a:t>necredincioşi</a:t>
            </a:r>
            <a:r>
              <a:rPr lang="en-US" sz="2000" b="1" dirty="0"/>
              <a:t> </a:t>
            </a:r>
            <a:r>
              <a:rPr lang="en-US" sz="2000" b="1" dirty="0" err="1"/>
              <a:t>îşi</a:t>
            </a:r>
            <a:r>
              <a:rPr lang="en-US" sz="2000" b="1" dirty="0"/>
              <a:t> </a:t>
            </a:r>
            <a:r>
              <a:rPr lang="en-US" sz="2000" b="1" dirty="0" err="1"/>
              <a:t>atrag</a:t>
            </a:r>
            <a:r>
              <a:rPr lang="en-US" sz="2000" b="1" dirty="0"/>
              <a:t> </a:t>
            </a:r>
            <a:r>
              <a:rPr lang="en-US" sz="2000" b="1" dirty="0" err="1"/>
              <a:t>moartea</a:t>
            </a:r>
            <a:r>
              <a:rPr lang="en-US" sz="2000" b="1" dirty="0"/>
              <a:t> cu </a:t>
            </a:r>
            <a:r>
              <a:rPr lang="en-US" sz="2000" b="1" dirty="0" err="1"/>
              <a:t>mâinile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cu </a:t>
            </a:r>
            <a:r>
              <a:rPr lang="en-US" sz="2000" b="1" dirty="0" err="1"/>
              <a:t>glasul</a:t>
            </a:r>
            <a:r>
              <a:rPr lang="en-US" sz="2000" b="1" dirty="0"/>
              <a:t>, se </a:t>
            </a:r>
            <a:r>
              <a:rPr lang="en-US" sz="2000" b="1" dirty="0" err="1"/>
              <a:t>uită</a:t>
            </a:r>
            <a:r>
              <a:rPr lang="en-US" sz="2000" b="1" dirty="0"/>
              <a:t> la </a:t>
            </a:r>
            <a:r>
              <a:rPr lang="en-US" sz="2000" b="1" dirty="0" err="1"/>
              <a:t>ea</a:t>
            </a:r>
            <a:r>
              <a:rPr lang="en-US" sz="2000" b="1" dirty="0"/>
              <a:t> ca la o </a:t>
            </a:r>
            <a:r>
              <a:rPr lang="en-US" sz="2000" b="1" dirty="0" err="1"/>
              <a:t>prietenă</a:t>
            </a:r>
            <a:r>
              <a:rPr lang="en-US" sz="2000" b="1" dirty="0"/>
              <a:t>, </a:t>
            </a:r>
            <a:r>
              <a:rPr lang="en-US" sz="2000" b="1" dirty="0" err="1"/>
              <a:t>sunt</a:t>
            </a:r>
            <a:r>
              <a:rPr lang="en-US" sz="2000" b="1" dirty="0"/>
              <a:t> </a:t>
            </a:r>
            <a:r>
              <a:rPr lang="en-US" sz="2000" b="1" dirty="0" err="1"/>
              <a:t>pătimaşi</a:t>
            </a:r>
            <a:r>
              <a:rPr lang="en-US" sz="2000" b="1" dirty="0"/>
              <a:t> </a:t>
            </a:r>
            <a:r>
              <a:rPr lang="en-US" sz="2000" b="1" dirty="0" err="1"/>
              <a:t>după</a:t>
            </a:r>
            <a:r>
              <a:rPr lang="en-US" sz="2000" b="1" dirty="0"/>
              <a:t> </a:t>
            </a:r>
            <a:r>
              <a:rPr lang="en-US" sz="2000" b="1" dirty="0" err="1"/>
              <a:t>ea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au </a:t>
            </a:r>
            <a:r>
              <a:rPr lang="en-US" sz="2000" b="1" dirty="0" err="1"/>
              <a:t>făcut</a:t>
            </a:r>
            <a:r>
              <a:rPr lang="en-US" sz="2000" b="1" dirty="0"/>
              <a:t> </a:t>
            </a:r>
            <a:r>
              <a:rPr lang="en-US" sz="2000" b="1" dirty="0" err="1"/>
              <a:t>legătură</a:t>
            </a:r>
            <a:r>
              <a:rPr lang="en-US" sz="2000" b="1" dirty="0"/>
              <a:t> cu </a:t>
            </a:r>
            <a:r>
              <a:rPr lang="en-US" sz="2000" b="1" dirty="0" err="1"/>
              <a:t>ea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cu </a:t>
            </a:r>
            <a:r>
              <a:rPr lang="en-US" sz="2000" b="1" dirty="0" err="1"/>
              <a:t>adevărat</a:t>
            </a:r>
            <a:r>
              <a:rPr lang="en-US" sz="2000" b="1" dirty="0"/>
              <a:t> </a:t>
            </a:r>
            <a:r>
              <a:rPr lang="en-US" sz="2000" b="1" dirty="0" err="1"/>
              <a:t>vrednici</a:t>
            </a:r>
            <a:r>
              <a:rPr lang="en-US" sz="2000" b="1" dirty="0"/>
              <a:t> </a:t>
            </a:r>
            <a:r>
              <a:rPr lang="en-US" sz="2000" b="1" dirty="0" err="1"/>
              <a:t>sunt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fie </a:t>
            </a:r>
            <a:r>
              <a:rPr lang="en-US" sz="2000" b="1" dirty="0" err="1"/>
              <a:t>ai</a:t>
            </a:r>
            <a:r>
              <a:rPr lang="en-US" sz="2000" b="1" dirty="0"/>
              <a:t> </a:t>
            </a:r>
            <a:r>
              <a:rPr lang="en-US" sz="2000" b="1" dirty="0" err="1"/>
              <a:t>ei</a:t>
            </a:r>
            <a:r>
              <a:rPr lang="en-US" sz="2000" b="1" dirty="0"/>
              <a:t>. </a:t>
            </a:r>
          </a:p>
        </p:txBody>
      </p:sp>
      <p:sp>
        <p:nvSpPr>
          <p:cNvPr id="4" name="Rectangle 3"/>
          <p:cNvSpPr/>
          <p:nvPr/>
        </p:nvSpPr>
        <p:spPr>
          <a:xfrm>
            <a:off x="1193800" y="324535"/>
            <a:ext cx="4660900" cy="40011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Nu </a:t>
            </a:r>
            <a:r>
              <a:rPr lang="en-US" sz="2000" b="1" dirty="0" err="1">
                <a:solidFill>
                  <a:schemeClr val="bg1"/>
                </a:solidFill>
              </a:rPr>
              <a:t>vă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grăbiţi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moartea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prin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rătăcirile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vieţii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295495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74" y="2374300"/>
            <a:ext cx="12028451" cy="21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826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1" name="Picture 4" descr="slide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5600" y="2362201"/>
            <a:ext cx="90424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157</Words>
  <Application>Microsoft Office PowerPoint</Application>
  <PresentationFormat>Custom</PresentationFormat>
  <Paragraphs>22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NONE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Gheorghe Donea</dc:creator>
  <cp:lastModifiedBy>A</cp:lastModifiedBy>
  <cp:revision>9</cp:revision>
  <dcterms:created xsi:type="dcterms:W3CDTF">2018-12-31T11:50:02Z</dcterms:created>
  <dcterms:modified xsi:type="dcterms:W3CDTF">2019-01-15T17:56:54Z</dcterms:modified>
</cp:coreProperties>
</file>