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2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BEFC-5D43-412F-ADA3-820AF7E7E85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3632-E657-402A-8F50-B0374BF8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9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2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9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8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3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2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3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1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7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18</cp:revision>
  <dcterms:created xsi:type="dcterms:W3CDTF">2019-09-14T15:23:22Z</dcterms:created>
  <dcterms:modified xsi:type="dcterms:W3CDTF">2019-09-14T15:36:45Z</dcterms:modified>
</cp:coreProperties>
</file>