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20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73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30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1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69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7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0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7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63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34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29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6D8B-3691-45D3-AB1C-0A5E9EC06F95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8CBFB-434A-4301-96C8-B69994E93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3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01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45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63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78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59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096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050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60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37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46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23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1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1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88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17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16</cp:revision>
  <dcterms:created xsi:type="dcterms:W3CDTF">2019-01-16T13:43:17Z</dcterms:created>
  <dcterms:modified xsi:type="dcterms:W3CDTF">2019-02-05T16:20:55Z</dcterms:modified>
</cp:coreProperties>
</file>