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9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60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5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81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3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3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71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15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1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B648-F5DE-4282-AB99-4FB0EA7F4A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CA3A-5275-4287-AB7A-CB49DA045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1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52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77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85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48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5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55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94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10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25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19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99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66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9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3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15</cp:revision>
  <dcterms:created xsi:type="dcterms:W3CDTF">2019-01-25T18:31:27Z</dcterms:created>
  <dcterms:modified xsi:type="dcterms:W3CDTF">2019-02-05T16:22:25Z</dcterms:modified>
</cp:coreProperties>
</file>